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D0F49-636B-408C-B468-AB8E5684ADE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D88F7-DA0A-43DC-8B31-46755F42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http://zooclub.ru/samye/domashnie_zhivotnye.shtml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88F7-DA0A-43DC-8B31-46755F423AA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B95328-CC1F-4D39-803E-6208614CFD2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FBE52A-D90B-4567-923E-6D8D7B72C6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необычные домашние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Человек многие века стремится одомашнить самые разные виды животных. Некоторые из них оказались способными уживаться с людьми и даже испытывать к ним привязанность. Но другие животные никогда не смогут жить даже рядом с человеком, не то, что в его доме. Тем не менее, некоторых людей это не останавливает, и они снова и снова удивляют мир своими «домашними» питомцами.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20272" y="188640"/>
            <a:ext cx="17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www.zooclub.ru</a:t>
            </a:r>
            <a:endParaRPr lang="ru-RU" sz="1600" b="1" dirty="0"/>
          </a:p>
        </p:txBody>
      </p:sp>
      <p:pic>
        <p:nvPicPr>
          <p:cNvPr id="5" name="Рисунок 4" descr="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627784" cy="1815560"/>
          </a:xfrm>
          <a:prstGeom prst="rect">
            <a:avLst/>
          </a:prstGeom>
        </p:spPr>
      </p:pic>
      <p:pic>
        <p:nvPicPr>
          <p:cNvPr id="7" name="Рисунок 6" descr="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365104"/>
            <a:ext cx="1971994" cy="23269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ДИКИЕ КОШКИ</a:t>
            </a:r>
            <a:endParaRPr lang="ru-RU" dirty="0"/>
          </a:p>
        </p:txBody>
      </p:sp>
      <p:pic>
        <p:nvPicPr>
          <p:cNvPr id="4" name="Содержимое 3" descr="69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704856" cy="4815536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Дикие кошки </a:t>
            </a:r>
            <a:r>
              <a:rPr lang="ru-RU" dirty="0" smtClean="0"/>
              <a:t>дома. Люди различных стран пытаются сделать домашними тигров, львов, сервалов, камышовых котов, леопардов, гепардов, пум и других кошачьих. Однако милые и забавные котята быстро вырастают в больших кошек, и игры с ними становятся опасными. Животные, выращенные людьми, очень часто не осознают своих размеров и сил, поэтому нередко травмируют владельцев, наивно полагающих, что дикая кошка станет ручной.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КАМА</a:t>
            </a:r>
            <a:endParaRPr lang="ru-RU" dirty="0"/>
          </a:p>
        </p:txBody>
      </p:sp>
      <p:pic>
        <p:nvPicPr>
          <p:cNvPr id="4" name="Содержимое 3" descr="6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37592"/>
            <a:ext cx="7200800" cy="480053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Кама</a:t>
            </a:r>
            <a:r>
              <a:rPr lang="ru-RU" dirty="0" smtClean="0"/>
              <a:t> – маленький симпатичный верблюд с покладистым, добрым нравом. Это животное выведено людьми в </a:t>
            </a:r>
            <a:r>
              <a:rPr lang="ru-RU" dirty="0" err="1" smtClean="0"/>
              <a:t>Дубае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недалеком 1998 году, путем скрещивания ламы и одногорбого верблюда. Животные-гибриды имеют небольшой рост, густую, приятную на ощупь шерсть, а также они выносливые и сильные. Благодаря этим характеристикам </a:t>
            </a:r>
            <a:r>
              <a:rPr lang="ru-RU" dirty="0" err="1" smtClean="0"/>
              <a:t>кама</a:t>
            </a:r>
            <a:r>
              <a:rPr lang="ru-RU" dirty="0" smtClean="0"/>
              <a:t> быстро приобрела популярность по всему миру.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СААРЛООСКАЯ СОБАКА</a:t>
            </a:r>
            <a:endParaRPr lang="ru-RU" dirty="0"/>
          </a:p>
        </p:txBody>
      </p:sp>
      <p:pic>
        <p:nvPicPr>
          <p:cNvPr id="6" name="Содержимое 5" descr="31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6018485" cy="475460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Одомашнивание волка в далекие-далекие времена привело к появлению рядом с человеком собаки, а современные эксперименты (20-21 век) </a:t>
            </a:r>
            <a:r>
              <a:rPr lang="ru-RU" dirty="0" err="1" smtClean="0"/>
              <a:t>Ландера</a:t>
            </a:r>
            <a:r>
              <a:rPr lang="ru-RU" dirty="0" smtClean="0"/>
              <a:t> </a:t>
            </a:r>
            <a:r>
              <a:rPr lang="ru-RU" dirty="0" err="1" smtClean="0"/>
              <a:t>Сарлоса</a:t>
            </a:r>
            <a:r>
              <a:rPr lang="ru-RU" dirty="0" smtClean="0"/>
              <a:t>, а после его смерти, и его жены и дочери, привели к возникновению нового вида животных, получившего имя создателя –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саарлооская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волчья собака</a:t>
            </a:r>
            <a:r>
              <a:rPr lang="ru-RU" dirty="0" smtClean="0"/>
              <a:t>. </a:t>
            </a:r>
            <a:r>
              <a:rPr lang="ru-RU" dirty="0" err="1" smtClean="0"/>
              <a:t>Сарлос</a:t>
            </a:r>
            <a:r>
              <a:rPr lang="ru-RU" dirty="0" smtClean="0"/>
              <a:t> скрестил русскую волчицу и немецкую овчарку. Путем долгой селекционной работы ему удалось получить животное, похожее на волка, как внешне, так и повадками, но охотно признающее вожаком человека. </a:t>
            </a:r>
            <a:r>
              <a:rPr lang="ru-RU" dirty="0" err="1" smtClean="0"/>
              <a:t>Саарлоос</a:t>
            </a:r>
            <a:r>
              <a:rPr lang="ru-RU" dirty="0" smtClean="0"/>
              <a:t> </a:t>
            </a:r>
            <a:r>
              <a:rPr lang="ru-RU" dirty="0" err="1" smtClean="0"/>
              <a:t>вольфхонды</a:t>
            </a:r>
            <a:r>
              <a:rPr lang="ru-RU" dirty="0" smtClean="0"/>
              <a:t> – самые лучшие в мире охранные, сторожевые, спасательные собаки и самые дорогие, разумеется.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КИНКАЖУ</a:t>
            </a:r>
            <a:endParaRPr lang="ru-RU" dirty="0"/>
          </a:p>
        </p:txBody>
      </p:sp>
      <p:pic>
        <p:nvPicPr>
          <p:cNvPr id="6" name="Содержимое 5" descr="31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157162" cy="480552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dirty="0" smtClean="0"/>
              <a:t>«Енот – домашнее животное американца» - по правде сказать, звучит уже странно, ведь енот в доме – это просто стихийное бедствие, и жители США знают это по собственному опыту. Но непростой енот привлек жителей 50-ти штатов, а енот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Кинкажу</a:t>
            </a:r>
            <a:r>
              <a:rPr lang="ru-RU" dirty="0" smtClean="0"/>
              <a:t>, или, как говорят индейцы, кинкажу. Он пользуется большой популярностью, наравне с игуанами и лемурами. Однако мало кто из владельцев думает о том, что эти животные все же дикие по натуре, и могут, спустя много лет совместной с человеком жизни, серьезно ранить хозяина.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ЗМЕИ</a:t>
            </a:r>
            <a:endParaRPr lang="ru-RU" dirty="0"/>
          </a:p>
        </p:txBody>
      </p:sp>
      <p:pic>
        <p:nvPicPr>
          <p:cNvPr id="4" name="Содержимое 3" descr="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21569"/>
            <a:ext cx="6912768" cy="5184576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Змеи</a:t>
            </a:r>
            <a:r>
              <a:rPr lang="ru-RU" dirty="0" smtClean="0"/>
              <a:t> – одни из первых экзотических животных, которых человек принес в свой дом. Как правило, их содержат в террариуме или бассейне (водяных змей). </a:t>
            </a:r>
            <a:r>
              <a:rPr lang="ru-RU" dirty="0" err="1" smtClean="0"/>
              <a:t>Зоорынок</a:t>
            </a:r>
            <a:r>
              <a:rPr lang="ru-RU" dirty="0" smtClean="0"/>
              <a:t> располагает сейчас достаточно большим предложением змей различных видов. Содержать этих рептилий непросто, да и стоят они недешево.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КРОКОДИЛЫ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010608" cy="489654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ПАНДЫ</a:t>
            </a:r>
            <a:endParaRPr lang="ru-RU" dirty="0"/>
          </a:p>
        </p:txBody>
      </p:sp>
      <p:pic>
        <p:nvPicPr>
          <p:cNvPr id="6" name="Содержимое 5" descr="31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962136" cy="464473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ru-RU" dirty="0" smtClean="0"/>
              <a:t>Начиная с 1984 года, в Китае можно взять в аренду ни кого-нибудь, а исчезающий вид – панду! Сделать «домашним»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бамбукового медведя </a:t>
            </a:r>
            <a:r>
              <a:rPr lang="ru-RU" dirty="0" smtClean="0"/>
              <a:t>можно на 10 лет, заплатив арендную плату в размере 10 </a:t>
            </a:r>
            <a:r>
              <a:rPr lang="ru-RU" dirty="0" err="1" smtClean="0"/>
              <a:t>млн</a:t>
            </a:r>
            <a:r>
              <a:rPr lang="ru-RU" dirty="0" smtClean="0"/>
              <a:t> долларов (по 1 </a:t>
            </a:r>
            <a:r>
              <a:rPr lang="ru-RU" dirty="0" err="1" smtClean="0"/>
              <a:t>млн</a:t>
            </a:r>
            <a:r>
              <a:rPr lang="ru-RU" dirty="0" smtClean="0"/>
              <a:t> в год). А если арендатор панды решит заняться ее крайне сложным разведением, всех родившихся животных он будет обязан зарегистрировать, как собственность Китая.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dirty="0" smtClean="0"/>
              <a:t>В разных уголках Земли люди приводят в свой дом различных диких животных. Но приручить – не значит одомашнить. На сегодняшний день известно множество случаев причинения травм, увечий и даже смерти людям «домашними» питомцами. В первую очередь, вина в подобных случаях лежит не на животных, а на людях, допустивших это из-за своей беспечности, зоологической неграмотности и излишней самоуверенности.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dirty="0" smtClean="0"/>
              <a:t>Экзотические животные, вроде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крокодила</a:t>
            </a:r>
            <a:r>
              <a:rPr lang="ru-RU" dirty="0" smtClean="0"/>
              <a:t>, не такая уж и редкость. Крокодилы, как домашние питомцы, пользуются наибольшей популярностью в США и африканских странах. Маленьких крокодилов содержат в больших аквариумах, а затем перемещают в бассейн.  Однако нередки случаи проявления крокодильей «любви» в виде укусов и сломанных костей у владельцев.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ИГУАНЫ</a:t>
            </a:r>
            <a:endParaRPr lang="ru-RU" dirty="0"/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454684" cy="484101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Игуаны</a:t>
            </a:r>
            <a:r>
              <a:rPr lang="ru-RU" dirty="0" smtClean="0"/>
              <a:t> куда более безопасные животные, чем крокодилы. Вероятно, поэтому они получили такую популярность во всем мире среди любителей экзотики дома. А также, потому что игуаны – доступные крупные рептилии, их можно купить практически в любом крупном городе мира. Однако мало кто из владельцев удосуживается ознакомиться с природой этого животного, поэтому смертность среди домашних игуан достаточно высока.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БОБРЫ</a:t>
            </a:r>
            <a:endParaRPr lang="ru-RU" dirty="0"/>
          </a:p>
        </p:txBody>
      </p:sp>
      <p:pic>
        <p:nvPicPr>
          <p:cNvPr id="4" name="Содержимое 3" descr="6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55144"/>
            <a:ext cx="7056784" cy="5139691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dirty="0" smtClean="0"/>
              <a:t>Люди пытаются приручить даже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бобров</a:t>
            </a:r>
            <a:r>
              <a:rPr lang="ru-RU" dirty="0" smtClean="0"/>
              <a:t>, хотя не очень понятно зачем. Вероятно, за тем, чтобы наблюдать, как эти животные строят плотину, можно сказать, под окнами хозяйского дома. Бобры не живут с владельцами в доме, для них сооружают специальный вольер, куда входит часть реки. Все содержание заключается в поддержании условий, близких к естественным, и кормежка бобра.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ЛИСЫ</a:t>
            </a:r>
            <a:endParaRPr lang="ru-RU" dirty="0"/>
          </a:p>
        </p:txBody>
      </p:sp>
      <p:pic>
        <p:nvPicPr>
          <p:cNvPr id="4" name="Содержимое 3" descr="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454684" cy="484101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dirty="0" smtClean="0"/>
              <a:t>Одно из самых странных «домашних» животных –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лиса</a:t>
            </a:r>
            <a:r>
              <a:rPr lang="ru-RU" dirty="0" smtClean="0"/>
              <a:t>. Странное не столько потому, что животное все-таки дикое, а столько оттого, что научно подтверждено, что лисы не привязываются к людям. Лисы, которых сейчас можно приобрести для содержания в домашних условиях, повадками напоминают собак, они дружелюбны к людям, но не более того. Если отпустить их на волю, они быстро восстановят свое естественное поведение.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1101</TotalTime>
  <Words>918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Самые необычные домашние животные</vt:lpstr>
      <vt:lpstr>КРОКОДИЛЫ</vt:lpstr>
      <vt:lpstr>Слайд 3</vt:lpstr>
      <vt:lpstr>ИГУАНЫ</vt:lpstr>
      <vt:lpstr>Слайд 5</vt:lpstr>
      <vt:lpstr>БОБРЫ</vt:lpstr>
      <vt:lpstr>Слайд 7</vt:lpstr>
      <vt:lpstr>ЛИСЫ</vt:lpstr>
      <vt:lpstr>Слайд 9</vt:lpstr>
      <vt:lpstr>ДИКИЕ КОШКИ</vt:lpstr>
      <vt:lpstr>Слайд 11</vt:lpstr>
      <vt:lpstr>КАМА</vt:lpstr>
      <vt:lpstr>Слайд 13</vt:lpstr>
      <vt:lpstr>СААРЛООСКАЯ СОБАКА</vt:lpstr>
      <vt:lpstr>Слайд 15</vt:lpstr>
      <vt:lpstr>КИНКАЖУ</vt:lpstr>
      <vt:lpstr>Слайд 17</vt:lpstr>
      <vt:lpstr>ЗМЕИ</vt:lpstr>
      <vt:lpstr>Слайд 19</vt:lpstr>
      <vt:lpstr>ПАНДЫ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необычные домашние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37</cp:revision>
  <dcterms:created xsi:type="dcterms:W3CDTF">2014-02-09T01:06:32Z</dcterms:created>
  <dcterms:modified xsi:type="dcterms:W3CDTF">2018-02-16T05:50:34Z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