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33" autoAdjust="0"/>
  </p:normalViewPr>
  <p:slideViewPr>
    <p:cSldViewPr>
      <p:cViewPr varScale="1">
        <p:scale>
          <a:sx n="56" d="100"/>
          <a:sy n="5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B88EB-B3A2-49B5-AE58-D83AB2787ED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4F74D-8500-4E7E-955B-3F4C5AF2A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http://zooclub.ru/samye/malenkie_nano_rybki.shtml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http://zooclub.ru/samye/malenkie_nano_rybki.shtml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4F74D-8500-4E7E-955B-3F4C5AF2AA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C379-DE4F-4225-9212-6BC5BCCE08C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FE9F-A14C-4131-B30A-B0AB97A7D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Самые маленькие аквариумные рыбки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72111" flipH="1">
            <a:off x="2604192" y="681637"/>
            <a:ext cx="2470841" cy="1530474"/>
          </a:xfrm>
          <a:prstGeom prst="rect">
            <a:avLst/>
          </a:prstGeom>
        </p:spPr>
      </p:pic>
      <p:pic>
        <p:nvPicPr>
          <p:cNvPr id="4" name="Рисунок 3" descr="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437112"/>
            <a:ext cx="2716992" cy="2235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181299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908721"/>
            <a:ext cx="6852578" cy="511108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Бадис</a:t>
            </a:r>
            <a:r>
              <a:rPr lang="ru-RU" sz="2800" b="1" dirty="0" smtClean="0">
                <a:solidFill>
                  <a:srgbClr val="FFFF00"/>
                </a:solidFill>
              </a:rPr>
              <a:t> красный "</a:t>
            </a:r>
            <a:r>
              <a:rPr lang="ru-RU" sz="2800" b="1" dirty="0" err="1" smtClean="0">
                <a:solidFill>
                  <a:srgbClr val="FFFF00"/>
                </a:solidFill>
              </a:rPr>
              <a:t>Скарлет</a:t>
            </a:r>
            <a:r>
              <a:rPr lang="ru-RU" sz="2800" b="1" dirty="0" smtClean="0">
                <a:solidFill>
                  <a:srgbClr val="FFFF00"/>
                </a:solidFill>
              </a:rPr>
              <a:t>" </a:t>
            </a:r>
            <a:r>
              <a:rPr lang="ru-RU" sz="2800" dirty="0" smtClean="0"/>
              <a:t>прекрасно подойдет для </a:t>
            </a:r>
            <a:r>
              <a:rPr lang="ru-RU" sz="2800" dirty="0" err="1" smtClean="0"/>
              <a:t>нано-аквариумов</a:t>
            </a:r>
            <a:r>
              <a:rPr lang="ru-RU" sz="2800" dirty="0" smtClean="0"/>
              <a:t>. </a:t>
            </a:r>
            <a:r>
              <a:rPr lang="ru-RU" sz="2800" dirty="0" err="1" smtClean="0"/>
              <a:t>Бадис</a:t>
            </a:r>
            <a:r>
              <a:rPr lang="ru-RU" sz="2800" dirty="0" smtClean="0"/>
              <a:t> обладает небольшими размерами - длина его тела, как правило, не превышает </a:t>
            </a:r>
            <a:r>
              <a:rPr lang="ru-RU" sz="2800" b="1" dirty="0" smtClean="0"/>
              <a:t>3 см</a:t>
            </a:r>
            <a:r>
              <a:rPr lang="ru-RU" sz="2800" dirty="0" smtClean="0"/>
              <a:t>. В десятилитровом аквариуме можно содержать 3-4 рыбки, среди которых одни самец, а остальные самки. </a:t>
            </a:r>
            <a:endParaRPr lang="ru-RU" sz="28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8776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Нанностомус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нитидус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481393"/>
            <a:ext cx="7272807" cy="500611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980729"/>
            <a:ext cx="6852578" cy="5039072"/>
          </a:xfrm>
        </p:spPr>
        <p:txBody>
          <a:bodyPr>
            <a:normAutofit/>
          </a:bodyPr>
          <a:lstStyle/>
          <a:p>
            <a:r>
              <a:rPr lang="ru-RU" sz="2900" b="1" dirty="0" err="1" smtClean="0">
                <a:solidFill>
                  <a:srgbClr val="FFFF00"/>
                </a:solidFill>
              </a:rPr>
              <a:t>Нанностомус</a:t>
            </a:r>
            <a:r>
              <a:rPr lang="ru-RU" sz="2900" b="1" dirty="0" smtClean="0">
                <a:solidFill>
                  <a:srgbClr val="FFFF00"/>
                </a:solidFill>
              </a:rPr>
              <a:t> </a:t>
            </a:r>
            <a:r>
              <a:rPr lang="ru-RU" sz="2900" b="1" dirty="0" err="1" smtClean="0">
                <a:solidFill>
                  <a:srgbClr val="FFFF00"/>
                </a:solidFill>
              </a:rPr>
              <a:t>нитидус</a:t>
            </a:r>
            <a:r>
              <a:rPr lang="ru-RU" sz="2900" b="1" dirty="0" smtClean="0">
                <a:solidFill>
                  <a:srgbClr val="FFFF00"/>
                </a:solidFill>
              </a:rPr>
              <a:t> </a:t>
            </a:r>
            <a:r>
              <a:rPr lang="ru-RU" sz="2900" dirty="0" smtClean="0"/>
              <a:t> обладает длиной дела всего </a:t>
            </a:r>
            <a:r>
              <a:rPr lang="ru-RU" sz="2900" b="1" dirty="0" smtClean="0"/>
              <a:t>3,5 см</a:t>
            </a:r>
            <a:r>
              <a:rPr lang="ru-RU" sz="2900" dirty="0" smtClean="0"/>
              <a:t>. Будучи рыбками небольшого размера, они могут стать легкой добычей для хищных крупных рыб, поэтому лучше всего содержать их отдельно от таких рыб. Как правило, </a:t>
            </a:r>
            <a:r>
              <a:rPr lang="ru-RU" sz="2900" dirty="0" err="1" smtClean="0"/>
              <a:t>нанностомусы</a:t>
            </a:r>
            <a:r>
              <a:rPr lang="ru-RU" sz="2900" dirty="0" smtClean="0"/>
              <a:t> держатся в верхних слоях воды. </a:t>
            </a:r>
            <a:endParaRPr lang="ru-RU" sz="29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Гуппи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Эндлера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556792"/>
            <a:ext cx="7665394" cy="47653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980729"/>
            <a:ext cx="6852578" cy="503907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Гуппи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Эндлера</a:t>
            </a:r>
            <a:r>
              <a:rPr lang="ru-RU" sz="2800" b="1" dirty="0" smtClean="0">
                <a:solidFill>
                  <a:srgbClr val="FFFF00"/>
                </a:solidFill>
              </a:rPr>
              <a:t>, или карликовые </a:t>
            </a:r>
            <a:r>
              <a:rPr lang="ru-RU" sz="2800" b="1" dirty="0" err="1" smtClean="0">
                <a:solidFill>
                  <a:srgbClr val="FFFF00"/>
                </a:solidFill>
              </a:rPr>
              <a:t>гуппи</a:t>
            </a:r>
            <a:r>
              <a:rPr lang="ru-RU" sz="2800" dirty="0" smtClean="0"/>
              <a:t>, как и все маленькие рыбки, предпочитают держаться стайками. Чем больше будет группка, тем более уверенными и спокойными будут рыбки, а, следовательно, за такой стайкой будет интереснее наблюдать. Этих крошечных рыбок, размером не больше </a:t>
            </a:r>
            <a:r>
              <a:rPr lang="ru-RU" sz="2800" b="1" dirty="0" smtClean="0"/>
              <a:t>3,5 см</a:t>
            </a:r>
            <a:r>
              <a:rPr lang="ru-RU" sz="2800" dirty="0" smtClean="0"/>
              <a:t>, можно содержать в аквариумах от 10 л.</a:t>
            </a:r>
            <a:endParaRPr lang="ru-RU" sz="28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1575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Барбус-бабочка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27327"/>
            <a:ext cx="7200799" cy="5064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836713"/>
            <a:ext cx="6852578" cy="518308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Барбусы-бабочки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 – активные и миролюбивые рыбки. Этих рыбок также называют </a:t>
            </a:r>
            <a:r>
              <a:rPr lang="ru-RU" sz="2800" dirty="0" err="1" smtClean="0"/>
              <a:t>барбусами-мотыльками</a:t>
            </a:r>
            <a:r>
              <a:rPr lang="ru-RU" sz="2800" dirty="0" smtClean="0"/>
              <a:t>. Несмотря на свои небольшие размеры (</a:t>
            </a:r>
            <a:r>
              <a:rPr lang="ru-RU" sz="2800" b="1" dirty="0" smtClean="0"/>
              <a:t>до 3,5 см</a:t>
            </a:r>
            <a:r>
              <a:rPr lang="ru-RU" sz="2800" dirty="0" smtClean="0"/>
              <a:t> в длину), они могут доставить неудобства вуалевым формам рыб и другим рыбам с красивыми формами плавников, так как </a:t>
            </a:r>
            <a:r>
              <a:rPr lang="ru-RU" sz="2800" dirty="0" err="1" smtClean="0"/>
              <a:t>барбусы-бабочки</a:t>
            </a:r>
            <a:r>
              <a:rPr lang="ru-RU" sz="2800" dirty="0" smtClean="0"/>
              <a:t> могут их обкусывать. Эти рыбки стайные и предпочитают верхние слои воды.</a:t>
            </a:r>
            <a:endParaRPr lang="ru-RU" sz="28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Карликовый </a:t>
            </a:r>
            <a:r>
              <a:rPr lang="ru-RU" b="1" dirty="0" err="1" smtClean="0">
                <a:solidFill>
                  <a:srgbClr val="FFFF00"/>
                </a:solidFill>
              </a:rPr>
              <a:t>гурами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502363"/>
            <a:ext cx="7344816" cy="489654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980729"/>
            <a:ext cx="6852578" cy="5039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Карликовые </a:t>
            </a:r>
            <a:r>
              <a:rPr lang="ru-RU" sz="2800" b="1" dirty="0" err="1" smtClean="0">
                <a:solidFill>
                  <a:srgbClr val="FFFF00"/>
                </a:solidFill>
              </a:rPr>
              <a:t>гурами</a:t>
            </a:r>
            <a:r>
              <a:rPr lang="ru-RU" sz="2800" b="1" dirty="0" smtClean="0">
                <a:solidFill>
                  <a:srgbClr val="FFFF00"/>
                </a:solidFill>
              </a:rPr>
              <a:t>, или </a:t>
            </a:r>
            <a:r>
              <a:rPr lang="ru-RU" sz="2800" b="1" dirty="0" err="1" smtClean="0">
                <a:solidFill>
                  <a:srgbClr val="FFFF00"/>
                </a:solidFill>
              </a:rPr>
              <a:t>трихопсисы</a:t>
            </a:r>
            <a:r>
              <a:rPr lang="ru-RU" sz="2800" dirty="0" smtClean="0"/>
              <a:t>, обладают длиной тела примерно </a:t>
            </a:r>
            <a:r>
              <a:rPr lang="ru-RU" sz="2800" b="1" dirty="0" smtClean="0"/>
              <a:t>3-4 см, </a:t>
            </a:r>
            <a:r>
              <a:rPr lang="ru-RU" sz="2800" dirty="0" smtClean="0"/>
              <a:t>интересным окрасом и непростым поведением. Создавая комфортную среду для карликовых </a:t>
            </a:r>
            <a:r>
              <a:rPr lang="ru-RU" sz="2800" dirty="0" err="1" smtClean="0"/>
              <a:t>гурами</a:t>
            </a:r>
            <a:r>
              <a:rPr lang="ru-RU" sz="2800" dirty="0" smtClean="0"/>
              <a:t>, необходимо учитывать их «страсть» к пещерам и другим укрытиям. Содержать этих миниатюрных рыб можно в аквариумах от 15 л, желательно небольшой группой. </a:t>
            </a:r>
            <a:endParaRPr lang="ru-RU" sz="28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Полосатый </a:t>
            </a:r>
            <a:r>
              <a:rPr lang="ru-RU" b="1" dirty="0" err="1" smtClean="0">
                <a:solidFill>
                  <a:srgbClr val="FFFF00"/>
                </a:solidFill>
              </a:rPr>
              <a:t>пецилобрикон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68590"/>
            <a:ext cx="7272807" cy="49333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764705"/>
            <a:ext cx="6852578" cy="52550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Маленькие аквариумы не занимают много места и смотрятся аккуратно и эстетично. </a:t>
            </a:r>
            <a:r>
              <a:rPr lang="ru-RU" sz="2800" dirty="0" smtClean="0"/>
              <a:t>Благодаря этим и другим положительным сторонам маленьких аквариумов, они пользуются хорошим спросом. </a:t>
            </a:r>
            <a:endParaRPr lang="en-US" sz="2800" dirty="0" smtClean="0"/>
          </a:p>
          <a:p>
            <a:r>
              <a:rPr lang="ru-RU" sz="2800" dirty="0" smtClean="0"/>
              <a:t>Но для небольшого аквариума необходимы маленькие рыбки, которые будут чувствовать себя в нем комфортно.</a:t>
            </a:r>
            <a:endParaRPr lang="ru-RU" sz="28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908721"/>
            <a:ext cx="6852578" cy="5111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Полосатый </a:t>
            </a:r>
            <a:r>
              <a:rPr lang="ru-RU" sz="3200" b="1" dirty="0" err="1" smtClean="0">
                <a:solidFill>
                  <a:srgbClr val="FFFF00"/>
                </a:solidFill>
              </a:rPr>
              <a:t>пецилобрикон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 предпочитает аквариум объемом от 20 литров, со средней степенью </a:t>
            </a:r>
            <a:r>
              <a:rPr lang="ru-RU" sz="3200" dirty="0" err="1" smtClean="0"/>
              <a:t>засаженности</a:t>
            </a:r>
            <a:r>
              <a:rPr lang="ru-RU" sz="3200" dirty="0" smtClean="0"/>
              <a:t> растениями, слабое освещение и умеренную аэрацию. Рыбки этого вида имеют длину тела </a:t>
            </a:r>
            <a:r>
              <a:rPr lang="ru-RU" sz="3200" b="1" dirty="0" smtClean="0"/>
              <a:t>до 4 см</a:t>
            </a:r>
            <a:r>
              <a:rPr lang="ru-RU" sz="3200" dirty="0" smtClean="0"/>
              <a:t>, удлиненное тело, относительно блеклый полосатый окрас. </a:t>
            </a:r>
            <a:endParaRPr lang="ru-RU" sz="32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15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Факельный </a:t>
            </a:r>
            <a:r>
              <a:rPr lang="ru-RU" b="1" dirty="0" err="1" smtClean="0">
                <a:solidFill>
                  <a:srgbClr val="FFFF00"/>
                </a:solidFill>
              </a:rPr>
              <a:t>эпиплатис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354081"/>
            <a:ext cx="6984776" cy="527584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1052737"/>
            <a:ext cx="6852578" cy="49670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Факельный </a:t>
            </a:r>
            <a:r>
              <a:rPr lang="ru-RU" sz="3200" b="1" dirty="0" err="1" smtClean="0">
                <a:solidFill>
                  <a:srgbClr val="FFFF00"/>
                </a:solidFill>
              </a:rPr>
              <a:t>эпиплатис</a:t>
            </a:r>
            <a:r>
              <a:rPr lang="ru-RU" sz="3200" b="1" dirty="0" smtClean="0">
                <a:solidFill>
                  <a:srgbClr val="FFFF00"/>
                </a:solidFill>
              </a:rPr>
              <a:t>, или щучка-клоун </a:t>
            </a:r>
            <a:r>
              <a:rPr lang="ru-RU" sz="3200" dirty="0" smtClean="0"/>
              <a:t>имеет длину туловища </a:t>
            </a:r>
            <a:r>
              <a:rPr lang="ru-RU" sz="3200" b="1" dirty="0" smtClean="0"/>
              <a:t>3-4 см.</a:t>
            </a:r>
            <a:r>
              <a:rPr lang="ru-RU" sz="3200" dirty="0" smtClean="0"/>
              <a:t> Она отличается миролюбивым нравом. Группу этих рыбок, состоящую из 5-6 особей, рекомендуется содержать в аквариуме объемом 45 и более литров. </a:t>
            </a:r>
            <a:endParaRPr lang="ru-RU" sz="32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764705"/>
            <a:ext cx="6852578" cy="5255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Сегодня, помимо привычных рыбок маленького размера, существуют нано рыбки. Их создают селекционеры-ученые на основе крупных рыб, то есть нано рыбы – это те же рыбы, только в миниатюре.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4818990" y="3923236"/>
            <a:ext cx="4023217" cy="2297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Зелёная </a:t>
            </a:r>
            <a:r>
              <a:rPr lang="ru-RU" b="1" dirty="0" err="1" smtClean="0">
                <a:solidFill>
                  <a:srgbClr val="FFFF00"/>
                </a:solidFill>
              </a:rPr>
              <a:t>горадандия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84783"/>
            <a:ext cx="7312855" cy="48752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764705"/>
            <a:ext cx="6852578" cy="5255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Зелёная </a:t>
            </a:r>
            <a:r>
              <a:rPr lang="ru-RU" sz="2800" b="1" dirty="0" err="1" smtClean="0">
                <a:solidFill>
                  <a:srgbClr val="FFFF00"/>
                </a:solidFill>
              </a:rPr>
              <a:t>горадандия</a:t>
            </a:r>
            <a:r>
              <a:rPr lang="ru-RU" sz="2800" dirty="0" smtClean="0"/>
              <a:t>, как и все маленькие рыбки, обладает робким нравом, предпочитая держаться возле укрытий или в компании своих собратьев. Длина </a:t>
            </a:r>
            <a:r>
              <a:rPr lang="ru-RU" sz="2800" dirty="0" err="1" smtClean="0"/>
              <a:t>горадандии</a:t>
            </a:r>
            <a:r>
              <a:rPr lang="ru-RU" sz="2800" dirty="0" smtClean="0"/>
              <a:t>  во взрослом состоянии </a:t>
            </a:r>
            <a:r>
              <a:rPr lang="ru-RU" sz="2800" b="1" dirty="0" smtClean="0"/>
              <a:t>всего 2 см</a:t>
            </a:r>
            <a:r>
              <a:rPr lang="ru-RU" sz="2800" dirty="0" smtClean="0"/>
              <a:t>. Рекомендуется содержать рыб стайкой, состоящей из 12 и более особей. Чем больше группа, тем более интересным будет наблюдение за ней. </a:t>
            </a:r>
            <a:endParaRPr lang="ru-RU" sz="28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959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Карликовая </a:t>
            </a:r>
            <a:r>
              <a:rPr lang="ru-RU" b="1" dirty="0" err="1" smtClean="0">
                <a:solidFill>
                  <a:srgbClr val="FFFF00"/>
                </a:solidFill>
              </a:rPr>
              <a:t>ножницехвостая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расбора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56793"/>
            <a:ext cx="7568999" cy="47558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20689"/>
            <a:ext cx="6852578" cy="5399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Карликовая </a:t>
            </a:r>
            <a:r>
              <a:rPr lang="ru-RU" sz="2800" b="1" dirty="0" err="1" smtClean="0">
                <a:solidFill>
                  <a:srgbClr val="FFFF00"/>
                </a:solidFill>
              </a:rPr>
              <a:t>ножницехвостая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расбора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– миниатюрная рыбка длиной </a:t>
            </a:r>
            <a:r>
              <a:rPr lang="ru-RU" sz="2800" b="1" dirty="0" smtClean="0"/>
              <a:t>до 3 см</a:t>
            </a:r>
            <a:r>
              <a:rPr lang="ru-RU" sz="2800" dirty="0" smtClean="0"/>
              <a:t>, которая отлично подойдет для небольшого (нано) аквариума. Эти рыбы обладают достаточно робким и миролюбивым характером, они могут сильно страдать от нападок более крупных рыб, поэтому </a:t>
            </a:r>
            <a:r>
              <a:rPr lang="ru-RU" sz="2800" dirty="0" err="1" smtClean="0"/>
              <a:t>расбор</a:t>
            </a:r>
            <a:r>
              <a:rPr lang="ru-RU" sz="2800" dirty="0" smtClean="0"/>
              <a:t> лучше содержать в видовом аквариуме группой от 8 особей. </a:t>
            </a:r>
            <a:endParaRPr lang="ru-RU" sz="28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1575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Данио</a:t>
            </a:r>
            <a:r>
              <a:rPr lang="ru-RU" b="1" dirty="0" smtClean="0">
                <a:solidFill>
                  <a:srgbClr val="FFFF00"/>
                </a:solidFill>
              </a:rPr>
              <a:t> "Пантер"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412775"/>
            <a:ext cx="7648364" cy="509890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980729"/>
            <a:ext cx="6852578" cy="503907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Данио</a:t>
            </a:r>
            <a:r>
              <a:rPr lang="ru-RU" sz="2800" b="1" dirty="0" smtClean="0">
                <a:solidFill>
                  <a:srgbClr val="FFFF00"/>
                </a:solidFill>
              </a:rPr>
              <a:t> «Пантер»</a:t>
            </a:r>
            <a:r>
              <a:rPr lang="ru-RU" sz="2800" b="1" dirty="0" smtClean="0"/>
              <a:t> </a:t>
            </a:r>
            <a:r>
              <a:rPr lang="ru-RU" sz="2800" dirty="0" smtClean="0"/>
              <a:t>– маленькие стайные рыбки, размер тела которых даже во взрослом состоянии не превышает </a:t>
            </a:r>
            <a:r>
              <a:rPr lang="ru-RU" sz="2800" b="1" dirty="0" smtClean="0"/>
              <a:t>3 см</a:t>
            </a:r>
            <a:r>
              <a:rPr lang="ru-RU" sz="2800" dirty="0" smtClean="0"/>
              <a:t>. Рекомендуется создавать стайку из 8 и более </a:t>
            </a:r>
            <a:r>
              <a:rPr lang="ru-RU" sz="2800" dirty="0" err="1" smtClean="0"/>
              <a:t>данио</a:t>
            </a:r>
            <a:r>
              <a:rPr lang="ru-RU" sz="2800" dirty="0" smtClean="0"/>
              <a:t>, в зависимости от объема аквариума. Минимальный объем, необходимый этим миниатюрным рыбкам, – 40 л. </a:t>
            </a:r>
            <a:r>
              <a:rPr lang="ru-RU" sz="2800" dirty="0" err="1" smtClean="0"/>
              <a:t>Данио</a:t>
            </a:r>
            <a:r>
              <a:rPr lang="ru-RU" sz="2800" dirty="0" smtClean="0"/>
              <a:t> очень активные и к тому же прыгучие рыбы, поэтому аквариум должен быть всегда накрыт крышкой.</a:t>
            </a:r>
            <a:endParaRPr lang="ru-RU" sz="28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456">
            <a:off x="6433486" y="5143389"/>
            <a:ext cx="2521378" cy="1439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1575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Бадис</a:t>
            </a:r>
            <a:r>
              <a:rPr lang="ru-RU" b="1" dirty="0" smtClean="0">
                <a:solidFill>
                  <a:srgbClr val="FFFF00"/>
                </a:solidFill>
              </a:rPr>
              <a:t> красный "</a:t>
            </a:r>
            <a:r>
              <a:rPr lang="ru-RU" b="1" dirty="0" err="1" smtClean="0">
                <a:solidFill>
                  <a:srgbClr val="FFFF00"/>
                </a:solidFill>
              </a:rPr>
              <a:t>Скарлет</a:t>
            </a:r>
            <a:r>
              <a:rPr lang="ru-RU" b="1" dirty="0" smtClean="0">
                <a:solidFill>
                  <a:srgbClr val="FFFF00"/>
                </a:solidFill>
              </a:rPr>
              <a:t>"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8102" y="1532197"/>
            <a:ext cx="7368314" cy="477712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5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69</TotalTime>
  <Words>662</Words>
  <Application>Microsoft Office PowerPoint</Application>
  <PresentationFormat>Экран (4:3)</PresentationFormat>
  <Paragraphs>51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Тема5</vt:lpstr>
      <vt:lpstr>Самые маленькие аквариумные рыбки</vt:lpstr>
      <vt:lpstr>Слайд 2</vt:lpstr>
      <vt:lpstr>Зелёная горадандия</vt:lpstr>
      <vt:lpstr>Слайд 4</vt:lpstr>
      <vt:lpstr>Карликовая ножницехвостая расбора</vt:lpstr>
      <vt:lpstr>Слайд 6</vt:lpstr>
      <vt:lpstr>Данио "Пантер"</vt:lpstr>
      <vt:lpstr>Слайд 8</vt:lpstr>
      <vt:lpstr>Бадис красный "Скарлет"</vt:lpstr>
      <vt:lpstr>Слайд 10</vt:lpstr>
      <vt:lpstr>Нанностомус нитидус</vt:lpstr>
      <vt:lpstr>Слайд 12</vt:lpstr>
      <vt:lpstr>Гуппи Эндлера</vt:lpstr>
      <vt:lpstr>Слайд 14</vt:lpstr>
      <vt:lpstr>Барбус-бабочка</vt:lpstr>
      <vt:lpstr>Слайд 16</vt:lpstr>
      <vt:lpstr>Карликовый гурами</vt:lpstr>
      <vt:lpstr>Слайд 18</vt:lpstr>
      <vt:lpstr>Полосатый пецилобрикон</vt:lpstr>
      <vt:lpstr>Слайд 20</vt:lpstr>
      <vt:lpstr>Факельный эпиплатис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маленькие аквариумные рыбки</dc:title>
  <dc:creator>www.zooclub.ru</dc:creator>
  <cp:keywords>животные, рыбки, рыбы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8</cp:revision>
  <dcterms:created xsi:type="dcterms:W3CDTF">2014-10-06T01:22:52Z</dcterms:created>
  <dcterms:modified xsi:type="dcterms:W3CDTF">2014-10-07T21:35:42Z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