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DE8A9-21B1-4E4E-802A-54A2BF061903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41385-103E-4112-97B3-3A5D5BE82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</a:t>
            </a:r>
            <a:r>
              <a:rPr lang="en-US" dirty="0" smtClean="0"/>
              <a:t>zooclub.ru/samye/luchshie_ohrannye_sobaki.shtml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41385-103E-4112-97B3-3A5D5BE821F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http://zooclub.ru/samye/luchshie_ohrannye_sobaki.shtml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41385-103E-4112-97B3-3A5D5BE821F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http://zooclub.ru/samye/luchshie_ohrannye_sobaki.shtml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41385-103E-4112-97B3-3A5D5BE821F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http://zooclub.ru/samye/luchshie_ohrannye_sobaki.shtml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41385-103E-4112-97B3-3A5D5BE821F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http://zooclub.ru/samye/luchshie_ohrannye_sobaki.shtml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41385-103E-4112-97B3-3A5D5BE821F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http://zooclub.ru/samye/luchshie_ohrannye_sobaki.shtml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41385-103E-4112-97B3-3A5D5BE821F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http://zooclub.ru/samye/luchshie_ohrannye_sobaki.shtml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41385-103E-4112-97B3-3A5D5BE821F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http://zooclub.ru/samye/luchshie_ohrannye_sobaki.shtml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41385-103E-4112-97B3-3A5D5BE821F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http://zooclub.ru/samye/luchshie_ohrannye_sobaki.shtml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41385-103E-4112-97B3-3A5D5BE821F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http://zooclub.ru/samye/luchshie_ohrannye_sobaki.shtml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41385-103E-4112-97B3-3A5D5BE821F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http://zooclub.ru/samye/luchshie_ohrannye_sobaki.shtml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41385-103E-4112-97B3-3A5D5BE821F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http://zooclub.ru/samye/luchshie_ohrannye_sobaki.shtml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41385-103E-4112-97B3-3A5D5BE821F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057400"/>
            <a:ext cx="6705600" cy="14478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3581400"/>
            <a:ext cx="6400800" cy="17526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FC212A34-E6B2-4D6C-80F7-9301CF17B0B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088C0CA-D5C6-4770-8E33-F8528524A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212A34-E6B2-4D6C-80F7-9301CF17B0B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8C0CA-D5C6-4770-8E33-F8528524A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512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066800"/>
            <a:ext cx="16573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66800"/>
            <a:ext cx="48196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212A34-E6B2-4D6C-80F7-9301CF17B0B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8C0CA-D5C6-4770-8E33-F8528524A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036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212A34-E6B2-4D6C-80F7-9301CF17B0B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8C0CA-D5C6-4770-8E33-F8528524A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77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212A34-E6B2-4D6C-80F7-9301CF17B0B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8C0CA-D5C6-4770-8E33-F8528524A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947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212A34-E6B2-4D6C-80F7-9301CF17B0B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8C0CA-D5C6-4770-8E33-F8528524A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914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212A34-E6B2-4D6C-80F7-9301CF17B0B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8C0CA-D5C6-4770-8E33-F8528524A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477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212A34-E6B2-4D6C-80F7-9301CF17B0B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8C0CA-D5C6-4770-8E33-F8528524A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831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212A34-E6B2-4D6C-80F7-9301CF17B0B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8C0CA-D5C6-4770-8E33-F8528524A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004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212A34-E6B2-4D6C-80F7-9301CF17B0B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8C0CA-D5C6-4770-8E33-F8528524A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450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212A34-E6B2-4D6C-80F7-9301CF17B0B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8C0CA-D5C6-4770-8E33-F8528524A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210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066800"/>
            <a:ext cx="6629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2057400"/>
            <a:ext cx="6324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8288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FC212A34-E6B2-4D6C-80F7-9301CF17B0B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304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1088C0CA-D5C6-4770-8E33-F8528524A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Самые лучшие сторожевые и охранные собаки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Сторожевые собаки – лучшие охранники дома и территории. Сторожевыми называют собак, обладающих внимательностью, выраженным стремлением контролировать и защищать свою территорию, а также необходимым уровнем агрессивности.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452320" y="6381328"/>
            <a:ext cx="1480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www.zooclub.ru</a:t>
            </a:r>
            <a:endParaRPr lang="ru-RU" sz="1400" dirty="0"/>
          </a:p>
        </p:txBody>
      </p:sp>
      <p:pic>
        <p:nvPicPr>
          <p:cNvPr id="5" name="Рисунок 4" descr="15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804248" y="332656"/>
            <a:ext cx="2083354" cy="2520280"/>
          </a:xfrm>
          <a:prstGeom prst="rect">
            <a:avLst/>
          </a:prstGeom>
        </p:spPr>
      </p:pic>
      <p:pic>
        <p:nvPicPr>
          <p:cNvPr id="6" name="Рисунок 5" descr="18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23528" y="5157192"/>
            <a:ext cx="2448272" cy="1555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Немецкая овчарка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78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988840"/>
            <a:ext cx="6365640" cy="468935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2057400"/>
            <a:ext cx="6982544" cy="396240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Немецкие овчарки </a:t>
            </a:r>
            <a:r>
              <a:rPr lang="ru-RU" dirty="0" smtClean="0"/>
              <a:t>считаются самыми лучшими сторожевыми / охранными собаками, благодаря высоким умственным способностям, внимательности, хорошему обонянию, а также послушанию. Однако чтобы добиться последнего, необходимы регулярные, длительные тренировки. Но это того стоит. Обученная немецкая овчарка – надежный охранник, на которого можно положиться в любой ситуации. Она умеет определять уровень опасности и соответствующе себя вести.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Доберман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78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132856"/>
            <a:ext cx="6815537" cy="437330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2057400"/>
            <a:ext cx="6982544" cy="3962400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Доберманы</a:t>
            </a:r>
            <a:r>
              <a:rPr lang="ru-RU" dirty="0" smtClean="0"/>
              <a:t>, возможно, даже больше всех остальных собак стремятся контролировать свой участок. Защищая свои владения и семью, они могут быть очень жестокими и свирепыми. Собаки этой породы всегда находятся на стороже, чутко спят и регулярно «делают обход». Кроме того, доберманы умны, выносливы и сильны. Такой собаке можно доверить свой дом.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Ротвейлер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78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2674" y="1961821"/>
            <a:ext cx="6999766" cy="449151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2057400"/>
            <a:ext cx="6982544" cy="39624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Ротвейлеры </a:t>
            </a:r>
            <a:r>
              <a:rPr lang="ru-RU" dirty="0" smtClean="0"/>
              <a:t>в древние времена были в основном </a:t>
            </a:r>
            <a:r>
              <a:rPr lang="ru-RU" dirty="0" err="1" smtClean="0"/>
              <a:t>скотогонными</a:t>
            </a:r>
            <a:r>
              <a:rPr lang="ru-RU" dirty="0" smtClean="0"/>
              <a:t> собаками. Они охраняли стада и перегоняли скот. Сегодня собаки этой породы успешно используются как сторожевые. Мощные, с широкой грудью и сильной челюстью, уверенные в себе ротвейлеры при должной тренировке становятся ответственными и надежными охранниками.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C000"/>
                </a:solidFill>
              </a:rPr>
              <a:t>Бурбуль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78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982071"/>
            <a:ext cx="6840760" cy="454910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2057400"/>
            <a:ext cx="6982544" cy="39624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FFC000"/>
                </a:solidFill>
              </a:rPr>
              <a:t>Бурбуль</a:t>
            </a:r>
            <a:r>
              <a:rPr lang="ru-RU" dirty="0" smtClean="0"/>
              <a:t> - крепкая собака доминантного типа. </a:t>
            </a:r>
            <a:r>
              <a:rPr lang="ru-RU" dirty="0" err="1" smtClean="0"/>
              <a:t>Бурбули</a:t>
            </a:r>
            <a:r>
              <a:rPr lang="ru-RU" dirty="0" smtClean="0"/>
              <a:t> обладают всеми необходимыми качествами для охранной деятельности: бесстрашие, высокий интеллект, сильные инстинкты, развитое чувство собственности. Представителей этой породы, как и всех доминирующих собак, необходимо рано социализировать и профессионально тренировать. </a:t>
            </a:r>
            <a:r>
              <a:rPr lang="ru-RU" dirty="0" err="1" smtClean="0"/>
              <a:t>Бурбулей</a:t>
            </a:r>
            <a:r>
              <a:rPr lang="ru-RU" dirty="0" smtClean="0"/>
              <a:t> лучше не заводить семьям с детьми.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Большой швейцарский </a:t>
            </a:r>
            <a:r>
              <a:rPr lang="ru-RU" dirty="0" err="1" smtClean="0">
                <a:solidFill>
                  <a:srgbClr val="FFC000"/>
                </a:solidFill>
              </a:rPr>
              <a:t>зенненхунд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6" name="Содержимое 5" descr="316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057400"/>
            <a:ext cx="5895881" cy="4405066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2057400"/>
            <a:ext cx="6982544" cy="396240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Большие швейцарские </a:t>
            </a:r>
            <a:r>
              <a:rPr lang="ru-RU" b="1" dirty="0" err="1" smtClean="0">
                <a:solidFill>
                  <a:srgbClr val="FFC000"/>
                </a:solidFill>
              </a:rPr>
              <a:t>зенненхунды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dirty="0" smtClean="0"/>
              <a:t>являются подходящими сторожевыми собаками для семей с детьми. Эта порода одна из немногих может до смерти защищать семью хозяев и их собственность. Именно «их». У больших швейцарских </a:t>
            </a:r>
            <a:r>
              <a:rPr lang="ru-RU" dirty="0" err="1" smtClean="0"/>
              <a:t>зенненхаундов</a:t>
            </a:r>
            <a:r>
              <a:rPr lang="ru-RU" dirty="0" smtClean="0"/>
              <a:t> не сильно развито чувство собственности, зато они являются преданными собаками, поэтому готовы делать все от них зависящее для безопасности своих любимых хозяев.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Аргентинский дог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6" name="Содержимое 5" descr="316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132856"/>
            <a:ext cx="6373328" cy="4251920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C000"/>
                </a:solidFill>
              </a:rPr>
              <a:t>Родезийский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риджбек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6" name="Содержимое 5" descr="316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4316" y="2057400"/>
            <a:ext cx="6481263" cy="4323928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2057400"/>
            <a:ext cx="6982544" cy="39624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FFC000"/>
                </a:solidFill>
              </a:rPr>
              <a:t>Родезийский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риджбек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dirty="0" smtClean="0"/>
              <a:t>– порода небольших подвижных собак. Собаки этой породы не отличаются агрессивностью, но без раздумий проявляют ее, когда семье хозяев грозит опасность. Они уравновешенные, храбрые и выносливые собаки. Благодаря всем этим качествам, </a:t>
            </a:r>
            <a:r>
              <a:rPr lang="ru-RU" dirty="0" err="1" smtClean="0"/>
              <a:t>родезийский</a:t>
            </a:r>
            <a:r>
              <a:rPr lang="ru-RU" dirty="0" smtClean="0"/>
              <a:t> </a:t>
            </a:r>
            <a:r>
              <a:rPr lang="ru-RU" dirty="0" err="1" smtClean="0"/>
              <a:t>риджбек</a:t>
            </a:r>
            <a:r>
              <a:rPr lang="ru-RU" dirty="0" smtClean="0"/>
              <a:t> является одной из лучших сторожевых собак, рекомендованных для семей с маленькими детьми.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2057400"/>
            <a:ext cx="7054552" cy="39624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Не каждая собака может стать сторожевой. Чтобы хорошо охранять вверенную собак территорию, они должны быть достаточно агрессивными. Однако уровень агрессии необходимо строго контролировать владельцам собак, а также вырабатывать у питомцев послушание. 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988840"/>
            <a:ext cx="6766520" cy="4030960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Аргентинский дог </a:t>
            </a:r>
            <a:r>
              <a:rPr lang="ru-RU" dirty="0" smtClean="0"/>
              <a:t>обладает хорошим пропорциональным телосложением, средним ростом (55-70 см) и развитой мускулатурой. Как и все сторожевые собаки, аргентинские доги – доминантные собаки. Они самоотверженно охраняют свою территорию и не ладят с другими животными, не признающими их лидерство.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C000"/>
                </a:solidFill>
              </a:rPr>
              <a:t>Бульмастиф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78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060848"/>
            <a:ext cx="7066935" cy="440505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2057400"/>
            <a:ext cx="6982544" cy="3962400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>
                <a:solidFill>
                  <a:srgbClr val="FFC000"/>
                </a:solidFill>
              </a:rPr>
              <a:t>Бульмастифы</a:t>
            </a:r>
            <a:r>
              <a:rPr lang="ru-RU" dirty="0" smtClean="0"/>
              <a:t> отлично подходят для охраны территорий. Они крепкие, сильные, плотно сложены. Рост средний - 60-67 см. Собаки этой породы подвижные, обладают сильно развитыми инстинктами. </a:t>
            </a:r>
            <a:r>
              <a:rPr lang="ru-RU" dirty="0" err="1" smtClean="0"/>
              <a:t>Бульмастифы</a:t>
            </a:r>
            <a:r>
              <a:rPr lang="ru-RU" dirty="0" smtClean="0"/>
              <a:t> атакуют любого, кто посмеет посягнуть на их территорию, будь то другая собака или человек. В отношениях с этими собаками очень важно установить лидерство, добиться признания хозяина в качестве вожака.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Кавказская овчарка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78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988840"/>
            <a:ext cx="6786636" cy="452442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2057400"/>
            <a:ext cx="6982544" cy="39624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Кавказская овчарка </a:t>
            </a:r>
            <a:r>
              <a:rPr lang="ru-RU" dirty="0" smtClean="0"/>
              <a:t>является распространенной породой в основном в странах бывшего СССР. Собаки этой породы хорошо приспосабливаются к условиям среды, обладают крупными размерами (рост - около 80 см, вес – около 80 кг). Кавказские овчарки достаточно жестоки для сторожевой  «работы». Кроме того, с ними надо быть внимательными, так как они являются мстительными животными.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Московская сторожевая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78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060848"/>
            <a:ext cx="6549231" cy="457354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2057400"/>
            <a:ext cx="6982544" cy="396240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Московская сторожевая </a:t>
            </a:r>
            <a:r>
              <a:rPr lang="ru-RU" dirty="0" smtClean="0"/>
              <a:t>– одна из самых лучших пород сторожевых собак. Они самоотверженные, достаточно агрессивные и управляемые. Во время «несения службы» собаки рьяно защищают семью и территорию. В остальное время московские сторожевые собаки охотно поиграют с хозяевами, в том числе и с детьми, полежат у ног. Одним словом, они уравновешенные животные, хорошо приспособленные к сторожевой «работе».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s_pptprojoverview_tp01018456">
  <a:themeElements>
    <a:clrScheme name="ms_pptprojoverview_tp01018456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ms_pptprojoverview_tp0101845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pptprojoverview_tp01018456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rojoverview_tp01018456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rojoverview_tp01018456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TS102809962</Template>
  <TotalTime>215</TotalTime>
  <Words>723</Words>
  <Application>Microsoft Office PowerPoint</Application>
  <PresentationFormat>Экран (4:3)</PresentationFormat>
  <Paragraphs>48</Paragraphs>
  <Slides>22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ms_pptprojoverview_tp01018456</vt:lpstr>
      <vt:lpstr>Самые лучшие сторожевые и охранные собаки</vt:lpstr>
      <vt:lpstr>Аргентинский дог</vt:lpstr>
      <vt:lpstr>Слайд 3</vt:lpstr>
      <vt:lpstr>Бульмастиф</vt:lpstr>
      <vt:lpstr>Слайд 5</vt:lpstr>
      <vt:lpstr>Кавказская овчарка</vt:lpstr>
      <vt:lpstr>Слайд 7</vt:lpstr>
      <vt:lpstr>Московская сторожевая</vt:lpstr>
      <vt:lpstr>Слайд 9</vt:lpstr>
      <vt:lpstr>Немецкая овчарка</vt:lpstr>
      <vt:lpstr>Слайд 11</vt:lpstr>
      <vt:lpstr>Доберман</vt:lpstr>
      <vt:lpstr>Слайд 13</vt:lpstr>
      <vt:lpstr>Ротвейлер</vt:lpstr>
      <vt:lpstr>Слайд 15</vt:lpstr>
      <vt:lpstr>Бурбуль</vt:lpstr>
      <vt:lpstr>Слайд 17</vt:lpstr>
      <vt:lpstr>Большой швейцарский зенненхунд</vt:lpstr>
      <vt:lpstr>Слайд 19</vt:lpstr>
      <vt:lpstr>Родезийский риджбек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лучшие сторожевые и охранные собаки</dc:title>
  <dc:creator>zooclub.ru</dc:creator>
  <cp:keywords>животные, собаки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16</cp:revision>
  <dcterms:created xsi:type="dcterms:W3CDTF">2014-02-09T09:25:49Z</dcterms:created>
  <dcterms:modified xsi:type="dcterms:W3CDTF">2018-02-16T05:58:13Z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