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C2936-3C98-4BCB-A73C-17D5DFBFEF2F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0390-0887-490A-9FD6-999535275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smtClean="0"/>
              <a:t>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http://zooclub.ru/samye/porody_dlinnosherstnyh_cat.shtml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390-0887-490A-9FD6-9995352753A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60C5E2-B06C-4C7A-810D-0F387609B4A8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617192-6072-448F-A75B-1C5EC3673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Самые красивые породы длинношерстных и </a:t>
            </a:r>
            <a:r>
              <a:rPr lang="ru-RU" dirty="0" err="1" smtClean="0"/>
              <a:t>полудлинношерстных</a:t>
            </a:r>
            <a:r>
              <a:rPr lang="ru-RU" dirty="0" smtClean="0"/>
              <a:t> кошек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281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Длинношерстные и </a:t>
            </a:r>
            <a:r>
              <a:rPr lang="ru-RU" dirty="0" err="1" smtClean="0"/>
              <a:t>полудлинношерстные</a:t>
            </a:r>
            <a:r>
              <a:rPr lang="ru-RU" dirty="0" smtClean="0"/>
              <a:t> кошки, как правило, обладают мягким и шелковистым волосяным покровом. Этим они привлекают тысячи людей по всему миру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7" name="Рисунок 6" descr="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9552" y="2492896"/>
            <a:ext cx="2448272" cy="1946186"/>
          </a:xfrm>
          <a:prstGeom prst="rect">
            <a:avLst/>
          </a:prstGeom>
        </p:spPr>
      </p:pic>
      <p:pic>
        <p:nvPicPr>
          <p:cNvPr id="8" name="Рисунок 7" descr="4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Невская маскарадная кошка</a:t>
            </a:r>
            <a:endParaRPr lang="ru-RU" dirty="0"/>
          </a:p>
        </p:txBody>
      </p:sp>
      <p:pic>
        <p:nvPicPr>
          <p:cNvPr id="4" name="Содержимое 3" descr="78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052736"/>
            <a:ext cx="7068333" cy="4570856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Невская маскарадная кошка (сибирский </a:t>
            </a:r>
            <a:r>
              <a:rPr lang="ru-RU" dirty="0" err="1" smtClean="0"/>
              <a:t>колор-пойнт</a:t>
            </a:r>
            <a:r>
              <a:rPr lang="ru-RU" dirty="0" smtClean="0"/>
              <a:t>) – молодая и очень красивая порода кошек. Ее представители выглядят аккуратно и очень элегантно. Возникла порода около 50 лет назад в России. С момента ее появления и по сей день, специалисты спорят о том, нужно ли прописывать в стандарте породы окрас </a:t>
            </a:r>
            <a:r>
              <a:rPr lang="ru-RU" dirty="0" err="1" smtClean="0"/>
              <a:t>колор-пойнт</a:t>
            </a:r>
            <a:r>
              <a:rPr lang="ru-RU" dirty="0" smtClean="0"/>
              <a:t>. Тем не менее, именно такой окрас наиболее ценится среди многочисленных заводчиков.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Норвежская лесная кошка</a:t>
            </a:r>
            <a:endParaRPr lang="ru-RU" dirty="0"/>
          </a:p>
        </p:txBody>
      </p:sp>
      <p:pic>
        <p:nvPicPr>
          <p:cNvPr id="4" name="Содержимое 3" descr="78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96752"/>
            <a:ext cx="6696744" cy="460959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Норвежская лесная кошка. Первые упоминания об этой породе встречаются в легендах народов, населяющих Скандинавский полуостров, а первое ее описание было сделано в далеком 1599 году. Вторая мировая война сократила численность кошек этой породы, поставив их на грань исчезновения. Но, к счастью, этого удалось избежать. Сегодня же эти красивые животные распространились по всем континентам. Особенностью норвежских лесных кошек является их двойной волосяной покров, который хорошо сохраняет тепло и полностью водонепроницаем.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Рэгдолл</a:t>
            </a:r>
            <a:endParaRPr lang="ru-RU" dirty="0"/>
          </a:p>
        </p:txBody>
      </p:sp>
      <p:pic>
        <p:nvPicPr>
          <p:cNvPr id="4" name="Содержимое 3" descr="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6336703" cy="4752528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Рэгдоллы</a:t>
            </a:r>
            <a:r>
              <a:rPr lang="ru-RU" dirty="0" smtClean="0"/>
              <a:t> отличаются </a:t>
            </a:r>
            <a:r>
              <a:rPr lang="ru-RU" dirty="0" err="1" smtClean="0"/>
              <a:t>полудлинной</a:t>
            </a:r>
            <a:r>
              <a:rPr lang="ru-RU" dirty="0" smtClean="0"/>
              <a:t> шерстью, очень мягкой и приятной </a:t>
            </a:r>
            <a:r>
              <a:rPr lang="ru-RU" dirty="0" err="1" smtClean="0"/>
              <a:t>наощупь</a:t>
            </a:r>
            <a:r>
              <a:rPr lang="ru-RU" dirty="0" smtClean="0"/>
              <a:t>, насыщено-голубыми глазами (иногда зелеными), широкой грудью, крепкими, утолщенными конечностями и интересными окрасами. Популярности </a:t>
            </a:r>
            <a:r>
              <a:rPr lang="ru-RU" dirty="0" err="1" smtClean="0"/>
              <a:t>рэгдоллам</a:t>
            </a:r>
            <a:r>
              <a:rPr lang="ru-RU" dirty="0" smtClean="0"/>
              <a:t> добавляет их преданный характер. Они любят быть рядом с хозяином, везде сопровождать его, сидеть на коленях.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Сомалийская кошка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7" name="Содержимое 6" descr="316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167519" cy="4475857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Сомалийская кошка является длинношерстной вариаций абиссинской кошки. Представители этой породы отличаются густой шерстью с подшерстком. Волосяному покрову сомали характерны восемь окрасов: дикий, </a:t>
            </a:r>
            <a:r>
              <a:rPr lang="ru-RU" dirty="0" err="1" smtClean="0"/>
              <a:t>соррель</a:t>
            </a:r>
            <a:r>
              <a:rPr lang="ru-RU" dirty="0" smtClean="0"/>
              <a:t>, голубой, беж-фавн, </a:t>
            </a:r>
            <a:r>
              <a:rPr lang="ru-RU" dirty="0" err="1" smtClean="0"/>
              <a:t>соррель</a:t>
            </a:r>
            <a:r>
              <a:rPr lang="ru-RU" dirty="0" smtClean="0"/>
              <a:t> серебристый, черный серебристый, голубой серебристый, фавн серебристый.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Ангорская кошка</a:t>
            </a:r>
            <a:endParaRPr lang="ru-RU" dirty="0"/>
          </a:p>
        </p:txBody>
      </p:sp>
      <p:pic>
        <p:nvPicPr>
          <p:cNvPr id="4" name="Содержимое 3" descr="78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052736"/>
            <a:ext cx="5616624" cy="4548746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Турецкая </a:t>
            </a:r>
            <a:r>
              <a:rPr lang="ru-RU" dirty="0" err="1" smtClean="0"/>
              <a:t>ангора</a:t>
            </a:r>
            <a:r>
              <a:rPr lang="ru-RU" dirty="0" smtClean="0"/>
              <a:t> – порода кошек средних размеров. Особо примечательна шерсть этих кошек. Она суховатая, рассыпчатая и шелковистая. Волоски длинные, а подшерсток практически отсутствует. Благодаря качеству и окрасу волосяного покрова, турецкая </a:t>
            </a:r>
            <a:r>
              <a:rPr lang="ru-RU" dirty="0" err="1" smtClean="0"/>
              <a:t>ангора</a:t>
            </a:r>
            <a:r>
              <a:rPr lang="ru-RU" dirty="0" smtClean="0"/>
              <a:t> считается одной из самых красивых кошек планеты. Кроме внешности, кошки этой породы примечательны своей манерой «речи». Нередко хозяева слышат вместо привычного для уха мяуканья, утробные негромкие </a:t>
            </a:r>
            <a:r>
              <a:rPr lang="ru-RU" dirty="0" err="1" smtClean="0"/>
              <a:t>мурлыкающие</a:t>
            </a:r>
            <a:r>
              <a:rPr lang="ru-RU" dirty="0" smtClean="0"/>
              <a:t> звуки, «произносимые» с закрытым ртом.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Персидская шиншилла</a:t>
            </a:r>
            <a:endParaRPr lang="ru-RU" dirty="0"/>
          </a:p>
        </p:txBody>
      </p:sp>
      <p:pic>
        <p:nvPicPr>
          <p:cNvPr id="4" name="Содержимое 3" descr="78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7200800" cy="4500499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Персидские кошки шиншиллы – одни из самых красивых пород длинношерстных кошек. Несмотря на название, они ничего общего с  шиншиллами не имеют. Качество их шерсти скорее схоже с мехом  песца.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Порода появилась в 90-х годах 20 столетия. Сегодня существует две разновидности персидских шиншилл: серебристая и золотая, которые отличаются, соответственно, окрасом шерсти. Кроме длинного волосяного покрова, персидские шиншиллы обладают спокойным и в тоже время игривым нравом.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Балинезийская</a:t>
            </a:r>
            <a:r>
              <a:rPr lang="ru-RU" dirty="0" smtClean="0"/>
              <a:t> кошка</a:t>
            </a:r>
            <a:endParaRPr lang="ru-RU" dirty="0"/>
          </a:p>
        </p:txBody>
      </p:sp>
      <p:pic>
        <p:nvPicPr>
          <p:cNvPr id="4" name="Содержимое 3" descr="78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7128792" cy="4752528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Порода </a:t>
            </a:r>
            <a:r>
              <a:rPr lang="ru-RU" dirty="0" err="1" smtClean="0"/>
              <a:t>балинезийская</a:t>
            </a:r>
            <a:r>
              <a:rPr lang="ru-RU" dirty="0" smtClean="0"/>
              <a:t> кошка существует больше полувека. Она была получена путем вязки ангорской  и  сиамской кошек. Характер у представителей этой породы во многом схож с нравом сиамских кошек. Для </a:t>
            </a:r>
            <a:r>
              <a:rPr lang="ru-RU" dirty="0" err="1" smtClean="0"/>
              <a:t>балинезов</a:t>
            </a:r>
            <a:r>
              <a:rPr lang="ru-RU" dirty="0" smtClean="0"/>
              <a:t> характерно удлиненное тело с развитой мускулатурой, длинные шея и конечности, и, конечно, длинный волосяной покров. На ощупь кошки невероятно мягкие и теплые. Животные этой породы очень умные и сообразительные. Они могут найти спрятанные от них игрушки или лакомства, научиться открывать двери и шкафчики.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Кимрик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7" name="Содержимое 6" descr="24111430149_c5da1fd170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609220" cy="4482951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Кимрик</a:t>
            </a:r>
            <a:r>
              <a:rPr lang="ru-RU" dirty="0" smtClean="0"/>
              <a:t> – это мейн-кун без хвоста. Появилась порода случайно, в результате естественной мутации. Селекционная работа началась в 60-е годы 20 века и сосредоточилась в основном в Северной Америке (США, Канада), где сейчас и находится большинство заводчиков кошек этой породы. Кроме прекрасной длинной шерсти, благодаря которой </a:t>
            </a:r>
            <a:r>
              <a:rPr lang="ru-RU" dirty="0" err="1" smtClean="0"/>
              <a:t>кимрики</a:t>
            </a:r>
            <a:r>
              <a:rPr lang="ru-RU" dirty="0" smtClean="0"/>
              <a:t> попали в этот ТОП, и своих немалых размеров, они отличаются полным отсутствием хвоста.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Мейн-кун</a:t>
            </a:r>
            <a:endParaRPr lang="ru-RU" dirty="0"/>
          </a:p>
        </p:txBody>
      </p:sp>
      <p:pic>
        <p:nvPicPr>
          <p:cNvPr id="4" name="Содержимое 3" descr="78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80728"/>
            <a:ext cx="6646893" cy="4752528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Мейн-кун –  самая крупная  порода не только среди </a:t>
            </a:r>
            <a:r>
              <a:rPr lang="ru-RU" dirty="0" err="1" smtClean="0"/>
              <a:t>полудлинношерстных</a:t>
            </a:r>
            <a:r>
              <a:rPr lang="ru-RU" dirty="0" smtClean="0"/>
              <a:t> и длинношерстных, но и среди всех  домашних кошек. Длинная шерсть была диковинкой для американских и европейских жителей 18-19 веков, так как в основном кошки тех времен были короткошерстными. </a:t>
            </a:r>
            <a:r>
              <a:rPr lang="ru-RU" dirty="0" err="1" smtClean="0"/>
              <a:t>Мейн-куны</a:t>
            </a:r>
            <a:r>
              <a:rPr lang="ru-RU" dirty="0" smtClean="0"/>
              <a:t> отличаются внушительными размерами, красивой шелковистой шерстью с густым подшерстком, заостренными ушами с кисточками на концах. Кисточки делают кошек этой породы похожими на  рысь.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1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www.zooclub.ru</a:t>
            </a:r>
            <a:endParaRPr lang="ru-RU" sz="1200" dirty="0"/>
          </a:p>
        </p:txBody>
      </p:sp>
      <p:pic>
        <p:nvPicPr>
          <p:cNvPr id="5" name="Рисунок 4" descr="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298427" cy="11722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737</Words>
  <Application>Microsoft Office PowerPoint</Application>
  <PresentationFormat>Экран (4:3)</PresentationFormat>
  <Paragraphs>61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Самые красивые породы длинношерстных и полудлинношерстных кошек</vt:lpstr>
      <vt:lpstr>Персидская шиншилла</vt:lpstr>
      <vt:lpstr>Слайд 3</vt:lpstr>
      <vt:lpstr>Балинезийская кошка</vt:lpstr>
      <vt:lpstr>Слайд 5</vt:lpstr>
      <vt:lpstr>Кимрик</vt:lpstr>
      <vt:lpstr>Слайд 7</vt:lpstr>
      <vt:lpstr>Мейн-кун</vt:lpstr>
      <vt:lpstr>Слайд 9</vt:lpstr>
      <vt:lpstr>Невская маскарадная кошка</vt:lpstr>
      <vt:lpstr>Слайд 11</vt:lpstr>
      <vt:lpstr>Норвежская лесная кошка</vt:lpstr>
      <vt:lpstr>Слайд 13</vt:lpstr>
      <vt:lpstr>Рэгдолл</vt:lpstr>
      <vt:lpstr>Слайд 15</vt:lpstr>
      <vt:lpstr>Сомалийская кошка</vt:lpstr>
      <vt:lpstr>Слайд 17</vt:lpstr>
      <vt:lpstr>Ангорская кошка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красивые породы длинношерстных и полудлинношерстных кошек</dc:title>
  <dc:creator>zooclub.ru</dc:creator>
  <cp:keywords>животные, кошки</cp:keywords>
  <dc:description>Данная презентация может быть использована в личных целях, но не может быть опубликована в интернете на других сайтах.</dc:description>
  <cp:lastModifiedBy>user1</cp:lastModifiedBy>
  <cp:revision>13</cp:revision>
  <dcterms:created xsi:type="dcterms:W3CDTF">2014-02-09T08:58:06Z</dcterms:created>
  <dcterms:modified xsi:type="dcterms:W3CDTF">2018-02-16T05:06:43Z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