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7B2028-2FCE-4495-8CF1-F8A1E81DECA8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E0B827-232A-4328-AEA7-A900D5CF0C2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https://</a:t>
            </a:r>
            <a:r>
              <a:rPr lang="en-US" dirty="0" smtClean="0"/>
              <a:t>zooclub.ru/samye/dolgozhivuschie_akvariumnye_rybki.shtml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E0B827-232A-4328-AEA7-A900D5CF0C28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mtClean="0"/>
              <a:t>https://</a:t>
            </a:r>
            <a:r>
              <a:rPr lang="en-US" dirty="0" smtClean="0"/>
              <a:t>zooclub.ru/samye/dolgozhivuschie_akvariumnye_rybki.shtml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E0B827-232A-4328-AEA7-A900D5CF0C28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https://</a:t>
            </a:r>
            <a:r>
              <a:rPr lang="en-US" dirty="0" smtClean="0"/>
              <a:t>zooclub.ru/samye/dolgozhivuschie_akvariumnye_rybki.shtml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E0B827-232A-4328-AEA7-A900D5CF0C28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http://zooclub.ru/samye/dolgozhivuschie_akvariumnye_rybki.shtml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E0B827-232A-4328-AEA7-A900D5CF0C28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http://zooclub.ru/samye/dolgozhivuschie_akvariumnye_rybki.shtml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E0B827-232A-4328-AEA7-A900D5CF0C28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http://zooclub.ru/samye/dolgozhivuschie_akvariumnye_rybki.shtml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E0B827-232A-4328-AEA7-A900D5CF0C28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http://zooclub.ru/samye/dolgozhivuschie_akvariumnye_rybki.shtml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E0B827-232A-4328-AEA7-A900D5CF0C28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http://zooclub.ru/samye/dolgozhivuschie_akvariumnye_rybki.shtml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E0B827-232A-4328-AEA7-A900D5CF0C28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http://zooclub.ru/samye/dolgozhivuschie_akvariumnye_rybki.shtml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E0B827-232A-4328-AEA7-A900D5CF0C28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http://zooclub.ru/samye/dolgozhivuschie_akvariumnye_rybki.shtml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E0B827-232A-4328-AEA7-A900D5CF0C28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http://zooclub.ru/samye/dolgozhivuschie_akvariumnye_rybki.shtml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E0B827-232A-4328-AEA7-A900D5CF0C28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689E2-7933-455C-8117-0566561027C6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CB4526C8-46BC-45DB-9AC2-90EC37746C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689E2-7933-455C-8117-0566561027C6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526C8-46BC-45DB-9AC2-90EC37746C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689E2-7933-455C-8117-0566561027C6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526C8-46BC-45DB-9AC2-90EC37746C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689E2-7933-455C-8117-0566561027C6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CB4526C8-46BC-45DB-9AC2-90EC37746C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689E2-7933-455C-8117-0566561027C6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526C8-46BC-45DB-9AC2-90EC37746CA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689E2-7933-455C-8117-0566561027C6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526C8-46BC-45DB-9AC2-90EC37746C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689E2-7933-455C-8117-0566561027C6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CB4526C8-46BC-45DB-9AC2-90EC37746CA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689E2-7933-455C-8117-0566561027C6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526C8-46BC-45DB-9AC2-90EC37746C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689E2-7933-455C-8117-0566561027C6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526C8-46BC-45DB-9AC2-90EC37746C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689E2-7933-455C-8117-0566561027C6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526C8-46BC-45DB-9AC2-90EC37746C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689E2-7933-455C-8117-0566561027C6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526C8-46BC-45DB-9AC2-90EC37746CA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21E689E2-7933-455C-8117-0566561027C6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CB4526C8-46BC-45DB-9AC2-90EC37746CA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Самые </a:t>
            </a:r>
            <a:r>
              <a:rPr lang="en-US" dirty="0" smtClean="0"/>
              <a:t>  </a:t>
            </a:r>
            <a:r>
              <a:rPr lang="ru-RU" dirty="0" smtClean="0"/>
              <a:t>долгоживущие аквариумные </a:t>
            </a:r>
            <a:r>
              <a:rPr lang="en-US" dirty="0" smtClean="0"/>
              <a:t>  </a:t>
            </a:r>
            <a:r>
              <a:rPr lang="ru-RU" dirty="0" smtClean="0"/>
              <a:t>рыбки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1000" y="3717032"/>
            <a:ext cx="8458200" cy="1083568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Аквариумные рыбки – популярные домашние питомцы. Каждый хозяин стремится, чтобы его подопечные чувствовали себя комфортно и жили долго, как говорится, и счастливо. Но не всем рыбкам уготован долгий век. Продолжительность жизни аквариумных рыбок зависит от многих факторов: от размеров рыб, условий их содержания, питания и другого.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380312" y="188640"/>
            <a:ext cx="15501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www.zooclub.ru</a:t>
            </a:r>
            <a:endParaRPr lang="ru-RU" sz="1400" b="1" dirty="0"/>
          </a:p>
        </p:txBody>
      </p:sp>
      <p:pic>
        <p:nvPicPr>
          <p:cNvPr id="5" name="Рисунок 4" descr="(66)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28184" y="4725144"/>
            <a:ext cx="2719183" cy="1944216"/>
          </a:xfrm>
          <a:prstGeom prst="rect">
            <a:avLst/>
          </a:prstGeom>
        </p:spPr>
      </p:pic>
      <p:pic>
        <p:nvPicPr>
          <p:cNvPr id="6" name="Рисунок 5" descr="(98)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395536" y="0"/>
            <a:ext cx="4104456" cy="3863217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Хаплохромис</a:t>
            </a:r>
            <a:r>
              <a:rPr lang="ru-RU" dirty="0" smtClean="0"/>
              <a:t> Ливингстона</a:t>
            </a:r>
            <a:endParaRPr lang="ru-RU" dirty="0"/>
          </a:p>
        </p:txBody>
      </p:sp>
      <p:pic>
        <p:nvPicPr>
          <p:cNvPr id="6" name="Содержимое 5" descr="5943781468_2a2eefeeb2_z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31640" y="1556792"/>
            <a:ext cx="6477884" cy="4858413"/>
          </a:xfrm>
          <a:ln>
            <a:solidFill>
              <a:schemeClr val="accent1"/>
            </a:solidFill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Хаплохромис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Ливингстона </a:t>
            </a:r>
            <a:r>
              <a:rPr lang="ru-RU" dirty="0" smtClean="0"/>
              <a:t>относится к семейству </a:t>
            </a:r>
            <a:r>
              <a:rPr lang="ru-RU" dirty="0" err="1" smtClean="0"/>
              <a:t>цихловых</a:t>
            </a:r>
            <a:r>
              <a:rPr lang="ru-RU" dirty="0" smtClean="0"/>
              <a:t>. Эти рыбы имеют средние размеры, причем самцы более крупные, чем самки. Длина тела самцов около 25 см, а самок - на 5 см короче. </a:t>
            </a:r>
            <a:r>
              <a:rPr lang="ru-RU" dirty="0" err="1" smtClean="0"/>
              <a:t>Хаплохромисы</a:t>
            </a:r>
            <a:r>
              <a:rPr lang="ru-RU" dirty="0" smtClean="0"/>
              <a:t> Ливингстона – хищные рыбы, но в аквариумах они ведут себя мирно. Рыбки этого вида живут достаточно долго – до 10 лет, при условии хорошей заботы о них.</a:t>
            </a:r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Акулий бала</a:t>
            </a:r>
            <a:endParaRPr lang="ru-RU" dirty="0"/>
          </a:p>
        </p:txBody>
      </p:sp>
      <p:pic>
        <p:nvPicPr>
          <p:cNvPr id="6" name="Содержимое 5" descr="23533037341_a136cdd022_z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84200" y="1899444"/>
            <a:ext cx="8128000" cy="3835400"/>
          </a:xfrm>
          <a:ln>
            <a:solidFill>
              <a:schemeClr val="accent1"/>
            </a:solidFill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Акулий бала</a:t>
            </a:r>
            <a:r>
              <a:rPr lang="ru-RU" dirty="0" smtClean="0"/>
              <a:t> имеет еще много других «имен», среди которых «акулий балу», «акулий </a:t>
            </a:r>
            <a:r>
              <a:rPr lang="ru-RU" dirty="0" err="1" smtClean="0"/>
              <a:t>барбус</a:t>
            </a:r>
            <a:r>
              <a:rPr lang="ru-RU" dirty="0" smtClean="0"/>
              <a:t>», «</a:t>
            </a:r>
            <a:r>
              <a:rPr lang="ru-RU" dirty="0" err="1" smtClean="0"/>
              <a:t>балантиохейлус</a:t>
            </a:r>
            <a:r>
              <a:rPr lang="ru-RU" dirty="0" smtClean="0"/>
              <a:t> </a:t>
            </a:r>
            <a:r>
              <a:rPr lang="ru-RU" dirty="0" err="1" smtClean="0"/>
              <a:t>черноперый</a:t>
            </a:r>
            <a:r>
              <a:rPr lang="ru-RU" dirty="0" smtClean="0"/>
              <a:t>», «трехцветная акула», «серебряная акула», «</a:t>
            </a:r>
            <a:r>
              <a:rPr lang="ru-RU" dirty="0" err="1" smtClean="0"/>
              <a:t>огнехвостый</a:t>
            </a:r>
            <a:r>
              <a:rPr lang="ru-RU" dirty="0" smtClean="0"/>
              <a:t> </a:t>
            </a:r>
            <a:r>
              <a:rPr lang="ru-RU" dirty="0" err="1" smtClean="0"/>
              <a:t>барбус</a:t>
            </a:r>
            <a:r>
              <a:rPr lang="ru-RU" dirty="0" smtClean="0"/>
              <a:t>». В условиях аквариума эти рыбы вырастают до 35 см. Учитывая их размеры и необходимость содержания группой от 5 особей, акульих балу рекомендуется держать в просторном аквариуме (от 200 л). Рыбы этого вида могут радовать заботливых хозяев до 10 лет.</a:t>
            </a:r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паку</a:t>
            </a:r>
            <a:endParaRPr lang="ru-RU" dirty="0"/>
          </a:p>
        </p:txBody>
      </p:sp>
      <p:pic>
        <p:nvPicPr>
          <p:cNvPr id="4" name="Содержимое 3" descr="1451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3568" y="1484784"/>
            <a:ext cx="7461820" cy="4999420"/>
          </a:xfrm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Паку </a:t>
            </a:r>
            <a:r>
              <a:rPr lang="ru-RU" dirty="0" smtClean="0"/>
              <a:t>– очень крупные и долгоживущие рыбы. Характерный размер тела для этих рыб – 1 метр. При содержании в аквариумах они, конечно, не достигают таких размеров, но все же остаются очень крупными – до 60 см в длину, что требуют большого пространства для содержания. Паку ведут в основном мирный образ жизни в соседстве с рыбами подходящего размера и нрава и доживают до 10 лет.</a:t>
            </a:r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Боция</a:t>
            </a:r>
            <a:r>
              <a:rPr lang="ru-RU" dirty="0" smtClean="0"/>
              <a:t> клоун</a:t>
            </a:r>
            <a:endParaRPr lang="ru-RU" dirty="0"/>
          </a:p>
        </p:txBody>
      </p:sp>
      <p:pic>
        <p:nvPicPr>
          <p:cNvPr id="6" name="Содержимое 5" descr="3166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71600" y="1556792"/>
            <a:ext cx="7169068" cy="4793034"/>
          </a:xfrm>
          <a:ln>
            <a:solidFill>
              <a:schemeClr val="accent1"/>
            </a:solidFill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Боция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клоун</a:t>
            </a:r>
            <a:r>
              <a:rPr lang="ru-RU" dirty="0" smtClean="0"/>
              <a:t>, как и все </a:t>
            </a:r>
            <a:r>
              <a:rPr lang="ru-RU" dirty="0" err="1" smtClean="0"/>
              <a:t>боции</a:t>
            </a:r>
            <a:r>
              <a:rPr lang="ru-RU" dirty="0" smtClean="0"/>
              <a:t>, - долгоживущие рыбки, которым требуется сложная социальная адаптация в общем аквариуме. Размер этих аквариумных рыбок редко превышает 30 см в длину, а их жизненный цикл завершается к 10-15 годам.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Цихлазомы</a:t>
            </a:r>
            <a:r>
              <a:rPr lang="ru-RU" dirty="0" smtClean="0"/>
              <a:t> </a:t>
            </a:r>
            <a:r>
              <a:rPr lang="ru-RU" dirty="0" err="1" smtClean="0"/>
              <a:t>северум</a:t>
            </a:r>
            <a:endParaRPr lang="ru-RU" dirty="0"/>
          </a:p>
        </p:txBody>
      </p:sp>
      <p:pic>
        <p:nvPicPr>
          <p:cNvPr id="6" name="Содержимое 5" descr="3166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15616" y="1556792"/>
            <a:ext cx="7293695" cy="4855517"/>
          </a:xfrm>
          <a:ln>
            <a:solidFill>
              <a:schemeClr val="accent1"/>
            </a:solidFill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Цихлазомы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северум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smtClean="0"/>
              <a:t>– удивительные рыбки. Они не только красивы, но и обладают сложным поведением. Наиболее интересен брачный период </a:t>
            </a:r>
            <a:r>
              <a:rPr lang="ru-RU" dirty="0" err="1" smtClean="0"/>
              <a:t>северумов</a:t>
            </a:r>
            <a:r>
              <a:rPr lang="ru-RU" dirty="0" smtClean="0"/>
              <a:t>. При нехватке самцов, самки составляют пары между собой. Одна из них берет на себя поведенческие «обязанности» самцов, но в отличие от некоторых других видов рыб, пол при этом она не меняет. </a:t>
            </a:r>
            <a:r>
              <a:rPr lang="ru-RU" dirty="0" err="1" smtClean="0"/>
              <a:t>Северумы</a:t>
            </a:r>
            <a:r>
              <a:rPr lang="ru-RU" dirty="0" smtClean="0"/>
              <a:t> становятся половозрелыми через  2-3 года после рождения, при продолжительности жизни в 10-18 лет.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Панак</a:t>
            </a:r>
            <a:r>
              <a:rPr lang="ru-RU" dirty="0" smtClean="0"/>
              <a:t> </a:t>
            </a:r>
            <a:r>
              <a:rPr lang="ru-RU" dirty="0" err="1" smtClean="0"/>
              <a:t>чернолинейный</a:t>
            </a:r>
            <a:endParaRPr lang="ru-RU" dirty="0"/>
          </a:p>
        </p:txBody>
      </p:sp>
      <p:pic>
        <p:nvPicPr>
          <p:cNvPr id="4" name="Содержимое 3" descr="1475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627784" y="1484784"/>
            <a:ext cx="3968494" cy="5159981"/>
          </a:xfrm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Золотые рыбки</a:t>
            </a:r>
            <a:endParaRPr lang="ru-RU" dirty="0"/>
          </a:p>
        </p:txBody>
      </p:sp>
      <p:pic>
        <p:nvPicPr>
          <p:cNvPr id="4" name="Содержимое 3" descr="1452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3568" y="1556792"/>
            <a:ext cx="7272808" cy="4848538"/>
          </a:xfrm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556792"/>
            <a:ext cx="8686800" cy="4523333"/>
          </a:xfrm>
        </p:spPr>
        <p:txBody>
          <a:bodyPr>
            <a:normAutofit lnSpcReduction="10000"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Самыми долгоживущими аквариумными рыбками являются</a:t>
            </a:r>
            <a:r>
              <a:rPr lang="ru-RU" dirty="0" smtClean="0"/>
              <a:t>, выведенные человеком,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золотые рыбки </a:t>
            </a:r>
            <a:r>
              <a:rPr lang="ru-RU" dirty="0" smtClean="0"/>
              <a:t>(все разновидности). При очень хороших условиях жизни и сбалансированном питании эти великолепные аквариумные рыбки способны прожить до 30 лет. Однако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средняя продолжительность жизни этих рыб – около 15-20 лет</a:t>
            </a:r>
            <a:r>
              <a:rPr lang="ru-RU" dirty="0" smtClean="0"/>
              <a:t>, что тоже немало.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484784"/>
            <a:ext cx="8686800" cy="4595341"/>
          </a:xfrm>
        </p:spPr>
        <p:txBody>
          <a:bodyPr>
            <a:normAutofit lnSpcReduction="10000"/>
          </a:bodyPr>
          <a:lstStyle/>
          <a:p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Панак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чернолинейный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или королевский </a:t>
            </a:r>
            <a:r>
              <a:rPr lang="ru-RU" dirty="0" smtClean="0"/>
              <a:t>– красивый донный обитатель с яркой нарядной окраской. Эти сомы в естественной среде могут вырастать до 50 см в длину, но в условиях неволи редко превышают 30 см. </a:t>
            </a:r>
            <a:r>
              <a:rPr lang="ru-RU" dirty="0" err="1" smtClean="0"/>
              <a:t>Панак</a:t>
            </a:r>
            <a:r>
              <a:rPr lang="ru-RU" dirty="0" smtClean="0"/>
              <a:t> может радовать своих владельцев не только эффектным внешним видом и хорошей активностью, но и долгой жизнью, ведь он может прожить до 10 лет.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Черный </a:t>
            </a:r>
            <a:r>
              <a:rPr lang="ru-RU" dirty="0" err="1" smtClean="0"/>
              <a:t>морулиус</a:t>
            </a:r>
            <a:endParaRPr lang="ru-RU" dirty="0"/>
          </a:p>
        </p:txBody>
      </p:sp>
      <p:pic>
        <p:nvPicPr>
          <p:cNvPr id="6" name="Содержимое 5" descr="3042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15616" y="1772816"/>
            <a:ext cx="7058030" cy="4525962"/>
          </a:xfrm>
          <a:ln>
            <a:solidFill>
              <a:schemeClr val="accent1"/>
            </a:solidFill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Черный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морулиус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или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лабео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smtClean="0"/>
              <a:t>- крупная аквариумная рыбка, длина которой может равняться 60 см. Размер рыбы, а также продолжительность ее жизни зависит от соблюдения владельцем рекомендаций по содержанию </a:t>
            </a:r>
            <a:r>
              <a:rPr lang="ru-RU" dirty="0" err="1" smtClean="0"/>
              <a:t>лабео</a:t>
            </a:r>
            <a:r>
              <a:rPr lang="ru-RU" dirty="0" smtClean="0"/>
              <a:t>. Чем лучше условия среды и больше объем аквариума, тем крупнее будет рыба. Продолжительность ее жизни варьируется от 4 до 10 лет в условиях неволи.</a:t>
            </a: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Метиннисы</a:t>
            </a:r>
            <a:endParaRPr lang="ru-RU" dirty="0"/>
          </a:p>
        </p:txBody>
      </p:sp>
      <p:pic>
        <p:nvPicPr>
          <p:cNvPr id="6" name="Содержимое 5" descr="2991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71600" y="1700808"/>
            <a:ext cx="6929958" cy="4613372"/>
          </a:xfrm>
          <a:ln>
            <a:solidFill>
              <a:schemeClr val="accent1"/>
            </a:solidFill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Метиннисы</a:t>
            </a:r>
            <a:r>
              <a:rPr lang="ru-RU" dirty="0" smtClean="0"/>
              <a:t> – стайные рыбки среднего размера. Как правило, в аквариуме их длина варьируется между 10 и 15 см. </a:t>
            </a:r>
            <a:r>
              <a:rPr lang="ru-RU" dirty="0" err="1" smtClean="0"/>
              <a:t>Метиннисы</a:t>
            </a:r>
            <a:r>
              <a:rPr lang="ru-RU" dirty="0" smtClean="0"/>
              <a:t> достаточно просты в содержании, поэтому поддерживать оптимальные условия для их жизни будет несложно. В комфортных условиях эти аквариумные рыбы могут дожить до 10 лет.</a:t>
            </a: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пираньи</a:t>
            </a:r>
            <a:endParaRPr lang="ru-RU" dirty="0"/>
          </a:p>
        </p:txBody>
      </p:sp>
      <p:pic>
        <p:nvPicPr>
          <p:cNvPr id="4" name="Содержимое 3" descr="1451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55576" y="1628800"/>
            <a:ext cx="7431830" cy="4632508"/>
          </a:xfrm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Пираньи</a:t>
            </a:r>
            <a:r>
              <a:rPr lang="ru-RU" dirty="0" smtClean="0"/>
              <a:t> – подсемейство рыб, объединяющее 15 родов и около 90 видов. Не все пираньи опасны - некоторые виды являются растительноядными. А хищные рыбы, которых обычно содержат в комнатных аквариумах, достаточно быстро теряют свою природную агрессивность. Размер пираний составляет 10 – 80 см, а их продолжительность жизни – около 10 лет.</a:t>
            </a:r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194</TotalTime>
  <Words>738</Words>
  <Application>Microsoft Office PowerPoint</Application>
  <PresentationFormat>Экран (4:3)</PresentationFormat>
  <Paragraphs>45</Paragraphs>
  <Slides>21</Slides>
  <Notes>11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Трек</vt:lpstr>
      <vt:lpstr>Самые   долгоживущие аквариумные   рыбки</vt:lpstr>
      <vt:lpstr>Панак чернолинейный</vt:lpstr>
      <vt:lpstr>Слайд 3</vt:lpstr>
      <vt:lpstr>Черный морулиус</vt:lpstr>
      <vt:lpstr>Слайд 5</vt:lpstr>
      <vt:lpstr>Метиннисы</vt:lpstr>
      <vt:lpstr>Слайд 7</vt:lpstr>
      <vt:lpstr>пираньи</vt:lpstr>
      <vt:lpstr>Слайд 9</vt:lpstr>
      <vt:lpstr>Хаплохромис Ливингстона</vt:lpstr>
      <vt:lpstr>Слайд 11</vt:lpstr>
      <vt:lpstr>Акулий бала</vt:lpstr>
      <vt:lpstr>Слайд 13</vt:lpstr>
      <vt:lpstr>паку</vt:lpstr>
      <vt:lpstr>Слайд 15</vt:lpstr>
      <vt:lpstr>Боция клоун</vt:lpstr>
      <vt:lpstr>Слайд 17</vt:lpstr>
      <vt:lpstr>Цихлазомы северум</vt:lpstr>
      <vt:lpstr>Слайд 19</vt:lpstr>
      <vt:lpstr>Золотые рыбки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Самые долгоживущие аквариумные рыбки</dc:title>
  <dc:creator>zooclub.ru</dc:creator>
  <cp:keywords>животные, рыбки</cp:keywords>
  <dc:description>Данная презентация может быть использована в личных целях, но не может быть опубликована в интернете на других сайтах</dc:description>
  <cp:lastModifiedBy>user1</cp:lastModifiedBy>
  <cp:revision>8</cp:revision>
  <dcterms:created xsi:type="dcterms:W3CDTF">2014-02-10T08:19:13Z</dcterms:created>
  <dcterms:modified xsi:type="dcterms:W3CDTF">2018-02-16T04:39:14Z</dcterms:modified>
  <cp:contentStatus>Окончательное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