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290C1-6D23-483C-BD88-2FE0A9E219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C766-4E06-4170-AB59-1490FF1B9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http://zooschool.ru/zanim/samye_bystrye_zhivotnye.shtml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C766-4E06-4170-AB59-1490FF1B9C6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18D478-B8A6-4BE8-968F-5D5EEC2E8D3C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6945E8-5187-4826-B86E-C548607BE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Самые быстрые животные</a:t>
            </a:r>
            <a:endParaRPr lang="ru-RU" sz="3600" dirty="0"/>
          </a:p>
        </p:txBody>
      </p:sp>
      <p:pic>
        <p:nvPicPr>
          <p:cNvPr id="4" name="Рисунок 3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5013176"/>
            <a:ext cx="2770044" cy="1700808"/>
          </a:xfrm>
          <a:prstGeom prst="rect">
            <a:avLst/>
          </a:prstGeom>
        </p:spPr>
      </p:pic>
      <p:pic>
        <p:nvPicPr>
          <p:cNvPr id="5" name="Рисунок 4" descr="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80512">
            <a:off x="1736513" y="899586"/>
            <a:ext cx="4232905" cy="3090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237312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b="1" dirty="0" smtClean="0"/>
              <a:t>Среди птиц лучшим бегуном считается африканский страус.</a:t>
            </a:r>
            <a:r>
              <a:rPr lang="ru-RU" dirty="0" smtClean="0"/>
              <a:t> Его неспособность к лёту компенсируется скоростью бега. Страус обладает парой сильно развитых двупалых ног с длинной плюсной, что позволяет ему достигать на бегу большой скорости и, при надобности, пользоваться мускулистыми ногами, как устрашающим оружием обороны. При быстром беге, его шаг доходит в длину до 4 метров, а скорость легко переваливает за 45 километров в час. Эта скорость выше быстроты бега человека-атлета (36 километров в час), но меньше чем скорость галопа скакового коня (до 60 километров) в час. Арабский скакун может догнать страуса на бегу.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птицы\ласточки стрижи\птички-0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560840" cy="56706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b="1" dirty="0" smtClean="0"/>
              <a:t>Быстрыми летунами считаются пернатые, а именно ласточки, стрижи и голуби</a:t>
            </a:r>
            <a:r>
              <a:rPr lang="ru-RU" dirty="0" smtClean="0"/>
              <a:t>. Скорость их полета достигает 80-100 километров в час. Выносливость и быстрота почтовых голубей, ведущих свой род от сизого голубя, позволяет человеку использовать их для почтовых связей. Все же у птиц </a:t>
            </a:r>
            <a:r>
              <a:rPr lang="ru-RU" b="1" dirty="0" smtClean="0"/>
              <a:t>безусловным чемпионом скорости полета остается сокол-сапсан</a:t>
            </a:r>
            <a:r>
              <a:rPr lang="ru-RU" dirty="0" smtClean="0"/>
              <a:t>. Атакуя уходящую дичь, он развивает скорость в 120 километров в час. Уже в прошлые времена человек приручал крупные виды соколов и дрессировал их для соколиной охоты.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насекомые\стрекоза\9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762767" cy="43625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Знаменательные скорости полета в погоне или в бегстве наблюдаются и у стрекоз. Стрекоза большое коромысло и черная стрекоза могут достичь в полете скорости в 90 километров в час, достаточной, чтобы уйти от преследования насекомоядных птиц и чтобы поймать на лету любую мушку (скорость полета самой быстрой бабочки </a:t>
            </a:r>
            <a:r>
              <a:rPr lang="ru-RU" sz="2800" b="1" dirty="0" smtClean="0"/>
              <a:t>не превышает 55 километров в час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АЛЛ\амфиб\бесхвостые\Osteopilus septentrionali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467600" cy="48240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b="1" dirty="0" smtClean="0"/>
              <a:t>Среди позвоночных животных, лягушки великолепно приспособлены для прыжков.</a:t>
            </a:r>
            <a:r>
              <a:rPr lang="ru-RU" dirty="0" smtClean="0"/>
              <a:t> Их скелет исключительно благоприятно сложен для этого вида передвижения. Кости таза соединены таким образом, что могут под воздействием системы мускулов приближаться или удаляться под углом к спинному хребту. Кости предплюсны слиты также, как и кости голени. Ступня и пальцы задних ног удлинены. Благодаря этим особенностям строения скелета, повышается способность лягушки к передвижению прыжками.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АЛЛ\амфиб\бесхвостые\Rana clamitan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587807" cy="51330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Несомненно, самыми резвыми среди лягушек следует считать австралийских квакш, известных под названием квакша древесная, способные на прыжки в высоту до 1,7 метра. В лесах Румынии водится </a:t>
            </a:r>
            <a:r>
              <a:rPr lang="ru-RU" sz="2700" b="1" dirty="0" smtClean="0"/>
              <a:t>прыткая лягушка</a:t>
            </a:r>
            <a:r>
              <a:rPr lang="ru-RU" sz="2700" dirty="0" smtClean="0"/>
              <a:t>. У этого животного ноги вдвое длиннее тела и оно передвигается акробатическими прыжками до </a:t>
            </a:r>
            <a:r>
              <a:rPr lang="ru-RU" sz="2700" b="1" dirty="0" smtClean="0"/>
              <a:t>двух метров в длину и до одного метра в высоту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653089" cy="50274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отличие от крупных растений, животные располагают весьма действенным приемом самозащиты: уходить от угрозы</a:t>
            </a:r>
            <a:r>
              <a:rPr lang="ru-RU" sz="2800" dirty="0" smtClean="0"/>
              <a:t>. Как правило, растения не имеют возможности покидать место обитания, где они прикреплены к почве или ко дну корнями, а животные, за исключением некоторых представителей подводной фауны - зоофитов - подвижны и используют это качество в своих жизненных процессах, включая сюда и самозащиту.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На юге Соединенных Штатов Америки, в Мексике и в странах Центральной Америки обитают грызуны с защечными мешками из семейства тушканчиков . У них на щеках находятся карманы для запасов пищи, как у </a:t>
            </a:r>
            <a:r>
              <a:rPr lang="ru-RU" sz="2500" dirty="0" err="1" smtClean="0"/>
              <a:t>хомяков.Задние</a:t>
            </a:r>
            <a:r>
              <a:rPr lang="ru-RU" sz="2500" dirty="0" smtClean="0"/>
              <a:t> конечности у них удлинены, благодаря чему местные жители прозвали их "</a:t>
            </a:r>
            <a:r>
              <a:rPr lang="ru-RU" sz="2500" dirty="0" err="1" smtClean="0"/>
              <a:t>kangoroo</a:t>
            </a:r>
            <a:r>
              <a:rPr lang="ru-RU" sz="2500" dirty="0" smtClean="0"/>
              <a:t> </a:t>
            </a:r>
            <a:r>
              <a:rPr lang="ru-RU" sz="2500" dirty="0" err="1" smtClean="0"/>
              <a:t>rats</a:t>
            </a:r>
            <a:r>
              <a:rPr lang="ru-RU" sz="2500" dirty="0" smtClean="0"/>
              <a:t>" (т.е. крысы-кенгуру). Наиболее известным представителем этого семейства нужно считать </a:t>
            </a:r>
            <a:r>
              <a:rPr lang="ru-RU" sz="2500" dirty="0" err="1" smtClean="0"/>
              <a:t>Dipodomys</a:t>
            </a:r>
            <a:r>
              <a:rPr lang="ru-RU" sz="2500" dirty="0" smtClean="0"/>
              <a:t> </a:t>
            </a:r>
            <a:r>
              <a:rPr lang="ru-RU" sz="2500" dirty="0" err="1" smtClean="0"/>
              <a:t>spectabuis</a:t>
            </a:r>
            <a:r>
              <a:rPr lang="ru-RU" sz="2500" dirty="0" smtClean="0"/>
              <a:t>, способным прыгнуть на 3-4 метра в длину.</a:t>
            </a:r>
            <a:endParaRPr lang="ru-RU"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438660" cy="50559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В северо-восточной Африке и в пустынях Азии водится пустынный тушканчик, ростом около 17 сантиметров с длинным - длиннее тела - хвостом, с кисточкой на конце. Его прыжки поражают своей легкостью и высотой (4-5 метров). Охотники засыпают выходы из их подземных нор и колами разрушают галереи. Перепуганные грызуны устремляются к выходам через запасные отверстия, где их уже ждут заранее расставленные силки-ловушки.</a:t>
            </a:r>
            <a:endParaRPr lang="ru-RU" sz="2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42727" cy="49702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юге Африки водится </a:t>
            </a:r>
            <a:r>
              <a:rPr lang="ru-RU" sz="2800" b="1" dirty="0" smtClean="0"/>
              <a:t>долгоног </a:t>
            </a:r>
            <a:r>
              <a:rPr lang="ru-RU" sz="2800" b="1" dirty="0" err="1" smtClean="0"/>
              <a:t>кафрский</a:t>
            </a:r>
            <a:r>
              <a:rPr lang="ru-RU" sz="2800" dirty="0" smtClean="0"/>
              <a:t>, ночное животное с длинным и пушистым хвостом. Как утверждают наблюдатели, он уходит от преследующих его хищников или от людей </a:t>
            </a:r>
            <a:r>
              <a:rPr lang="ru-RU" sz="2800" b="1" dirty="0" smtClean="0"/>
              <a:t>прыжками длиной по 8-10 метров. </a:t>
            </a:r>
            <a:r>
              <a:rPr lang="ru-RU" sz="2800" dirty="0" smtClean="0"/>
              <a:t>Принимая во внимание небольшие размеры зверька, его прыжки можно считать рекордными.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АЛЛ\кенгуру\Macropus rufus (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19258" cy="4824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Не случайно кенгуру исполинский, самый крупный </a:t>
            </a:r>
            <a:r>
              <a:rPr lang="ru-RU" b="1" dirty="0" err="1" smtClean="0"/>
              <a:t>млекошагающий</a:t>
            </a:r>
            <a:r>
              <a:rPr lang="ru-RU" b="1" dirty="0" smtClean="0"/>
              <a:t> Австралии</a:t>
            </a:r>
            <a:r>
              <a:rPr lang="ru-RU" dirty="0" smtClean="0"/>
              <a:t>, где он считается самой ценной дичью, оставлен на конец этого изложения. Кенгуру - типичный представитель прыгунов среди травоядных. Его тело увеличивается в объеме от головы к хвосту. Чрезвычайно сильным, развитым задним конечностям соответствует развитая мускулатура крупа и поясницы. Удлиненные задние ноги и могучий хвост помогают зверю передвигаться прыжками. При приближении опасности, кенгуру обращается в бегство прыжками, опираясь на хвост как на шест и может прыгнуть в длину на 10-12 метров, пролетая над гладью степи на высоте около двух метров.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парнокопытные\черный лич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416824" cy="49457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dirty="0" smtClean="0"/>
              <a:t>В природе, любое изменение свойств одного из видов - в том числе увеличение быстроты бега при отступлении или при погоне - всегда вызывает ответную поправку у другого или у других видов из его окружения, устанавливающую новое равновесие биоценоза на новой основе и помогает выбраковке, отбору и закреплению новых качеств и характеристик животного. Так, например, </a:t>
            </a:r>
            <a:r>
              <a:rPr lang="ru-RU" b="1" dirty="0" smtClean="0"/>
              <a:t>при высоких скоростях бега некоторых травоядных, спасающихся от преследования, развилась также и быстрота погони у хищников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кошки дикие\гепард\(23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467600" cy="4667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 существуют быстроногие парнокопытные, такие как газели и некоторые другие виды антилоп, развивающие на ровной и открытой местности скорость в 75-80 километров в час, вполне достаточную, чтобы уйти от клыков льва. Поэтому в большинстве случаев льву приходится пользоваться охотничьими уловками в погоне за прыткими антилопами. По-видимому, открытое соревнование с ними в быстроте бега может с успехом выдержать только  гепард, младший родич тигра, обитающий в Африке и в юго-западной части Азии. В погоне за небольшими, шустрыми антилопами и за проворными зайцами пустыни, у гепарда развились качества хорошего бегуна.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кошки дикие\леопард\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317432" cy="48770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Английской научной экспедиции удалось в 1967 году </a:t>
            </a:r>
            <a:r>
              <a:rPr lang="ru-RU" dirty="0" err="1" smtClean="0"/>
              <a:t>схронометрировать</a:t>
            </a:r>
            <a:r>
              <a:rPr lang="ru-RU" dirty="0" smtClean="0"/>
              <a:t> скорость бега молодого гепарда. </a:t>
            </a:r>
            <a:r>
              <a:rPr lang="ru-RU" b="1" dirty="0" smtClean="0"/>
              <a:t>За 30 секунд он пробежал 800 метров, другими словами достиг быстроты бега в 96 километров в час.</a:t>
            </a:r>
            <a:r>
              <a:rPr lang="ru-RU" dirty="0" smtClean="0"/>
              <a:t> Это - безусловно наиболее высокая скорость передвижения,  достигнутая наземными существами. Издревле качества бегуна были замечены и охотники научились дрессировать гепарда для травли дичи. Перед охотой ему надевают на голову чепец и так везут на двуколке к месту загонов. При подъезде к стаду газелей, с гепарда снимают "клобук" и натравливают на дичь.  После поимки, конечно, он получает от охотников свою долю добычи, а клобук ему снова надевают на голову.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птицы\страус\I'm Late! Black Feathered Ostri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230484" cy="5422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</TotalTime>
  <Words>1080</Words>
  <Application>Microsoft Office PowerPoint</Application>
  <PresentationFormat>Экран (4:3)</PresentationFormat>
  <Paragraphs>43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Самые быстрые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быстрые животные</dc:title>
  <dc:creator>www.zooclub.ru</dc:creator>
  <cp:keywords>животные, дикие 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18</cp:revision>
  <dcterms:created xsi:type="dcterms:W3CDTF">2014-05-20T04:10:02Z</dcterms:created>
  <dcterms:modified xsi:type="dcterms:W3CDTF">2014-10-07T21:42:15Z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