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3780" r:id="rId5"/>
    <p:sldMasterId id="2147483792" r:id="rId6"/>
  </p:sldMasterIdLst>
  <p:notesMasterIdLst>
    <p:notesMasterId r:id="rId34"/>
  </p:notesMasterIdLst>
  <p:sldIdLst>
    <p:sldId id="256" r:id="rId7"/>
    <p:sldId id="257" r:id="rId8"/>
    <p:sldId id="258" r:id="rId9"/>
    <p:sldId id="261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A4FCD-DA64-4742-BFCF-293755D567D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3DDC-23E4-4BE9-BF0F-7B64F1C1A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http://www.zooclub.ru/samye/populyarnye-porody-sobak-v-mire.shtml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3DDC-23E4-4BE9-BF0F-7B64F1C1A0A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http://www.zooclub.ru/samye/populyarnye-porody-sobak-v-mire.shtml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E3DDC-23E4-4BE9-BF0F-7B64F1C1A0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5.xml"/><Relationship Id="rId1" Type="http://schemas.openxmlformats.org/officeDocument/2006/relationships/video" Target="../media/media1.wmv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5.xml"/><Relationship Id="rId1" Type="http://schemas.openxmlformats.org/officeDocument/2006/relationships/video" Target="../media/media1.wmv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11.07.2016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6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8600"/>
            <a:ext cx="8686800" cy="5080000"/>
          </a:xfrm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8275"/>
            <a:ext cx="2133600" cy="339725"/>
          </a:xfrm>
        </p:spPr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8275"/>
            <a:ext cx="2895600" cy="3397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789" y="6518275"/>
            <a:ext cx="2133600" cy="339725"/>
          </a:xfrm>
        </p:spPr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930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0" y="2921000"/>
            <a:ext cx="9144000" cy="28448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1"/>
            <a:ext cx="86868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800" cy="1500187"/>
          </a:xfrm>
          <a:noFill/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8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98601"/>
            <a:ext cx="4267200" cy="507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8601"/>
            <a:ext cx="4267200" cy="507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051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8601"/>
            <a:ext cx="4268788" cy="676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440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8601"/>
            <a:ext cx="4270374" cy="676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70374" cy="4403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34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292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97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7800"/>
            <a:ext cx="323691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802"/>
            <a:ext cx="5340350" cy="6400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339853"/>
            <a:ext cx="3236914" cy="5238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8053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359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445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06374"/>
            <a:ext cx="1600200" cy="6372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6374"/>
            <a:ext cx="7010400" cy="6372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506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media" Target="../media/media1.wm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 rotWithShape="1">
          <a:blip r:embed="rId15" cstate="print">
            <a:lum bright="-10000" contrast="10000"/>
          </a:blip>
          <a:srcRect b="17288"/>
          <a:stretch/>
        </p:blipFill>
        <p:spPr>
          <a:xfrm>
            <a:off x="3628" y="1"/>
            <a:ext cx="9140372" cy="6720116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/>
        </p:nvSpPr>
        <p:spPr>
          <a:xfrm>
            <a:off x="228600" y="177800"/>
            <a:ext cx="8686800" cy="64008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93841"/>
            <a:ext cx="8686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98600"/>
            <a:ext cx="8686800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7789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1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5247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Выбирая собаку, мы чаще всего обращаем внимание на такие качества, как характер, размер, экстерьер, неприхотливость в уходе и питании, здоровье. Итак, что же это за самые популярные породы собак?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популярные породы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 в мире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237312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www.zooclub.ru</a:t>
            </a:r>
            <a:endParaRPr lang="ru-RU" dirty="0"/>
          </a:p>
        </p:txBody>
      </p:sp>
      <p:pic>
        <p:nvPicPr>
          <p:cNvPr id="5" name="Рисунок 4" descr="20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653136"/>
            <a:ext cx="3173563" cy="1916832"/>
          </a:xfrm>
          <a:prstGeom prst="rect">
            <a:avLst/>
          </a:prstGeom>
        </p:spPr>
      </p:pic>
      <p:pic>
        <p:nvPicPr>
          <p:cNvPr id="6" name="Рисунок 5" descr="1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2016224" cy="26524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6886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Чихуахуа не просто маленькие собаки </a:t>
            </a:r>
            <a:r>
              <a:rPr lang="ru-RU" b="1" dirty="0" smtClean="0"/>
              <a:t>— это самая маленькая порода собак в мире</a:t>
            </a:r>
            <a:r>
              <a:rPr lang="ru-RU" dirty="0" smtClean="0"/>
              <a:t>, за что ее и любят владельцы. Из-за своих размеров она находится в постоянном контакте с человеком, ведь не может даже самостоятельно запрыгнуть на диван. Но это не повод считать ее игрушкой — </a:t>
            </a:r>
            <a:r>
              <a:rPr lang="ru-RU" b="1" dirty="0" err="1" smtClean="0"/>
              <a:t>чи-чи</a:t>
            </a:r>
            <a:r>
              <a:rPr lang="ru-RU" b="1" dirty="0" smtClean="0"/>
              <a:t> имеют свое мнение</a:t>
            </a:r>
            <a:r>
              <a:rPr lang="ru-RU" dirty="0" smtClean="0"/>
              <a:t>, нуждаются в уважении со стороны хозяина. </a:t>
            </a:r>
            <a:r>
              <a:rPr lang="ru-RU" b="1" dirty="0" smtClean="0"/>
              <a:t>Они хорошо подходят пожилым и одиноким людям</a:t>
            </a:r>
            <a:r>
              <a:rPr lang="ru-RU" dirty="0" smtClean="0"/>
              <a:t>, могут даже становиться компаньонами для людей с ограниченными возможностями, например, для страдающих глухотой.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19512" cy="513719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Таксы — не просто красивые собаки с необычной внешностью. </a:t>
            </a:r>
            <a:r>
              <a:rPr lang="ru-RU" b="1" dirty="0" smtClean="0"/>
              <a:t>Они очень умны</a:t>
            </a:r>
            <a:r>
              <a:rPr lang="ru-RU" dirty="0" smtClean="0"/>
              <a:t>, ведь до того как стать домашними любимцами, охотились бок о бок с человеком. </a:t>
            </a:r>
          </a:p>
          <a:p>
            <a:endParaRPr lang="ru-RU" dirty="0" smtClean="0"/>
          </a:p>
          <a:p>
            <a:r>
              <a:rPr lang="ru-RU" dirty="0" smtClean="0"/>
              <a:t>В обычной жизни охотничья история породы дает о себе знать </a:t>
            </a:r>
            <a:r>
              <a:rPr lang="ru-RU" b="1" dirty="0" smtClean="0"/>
              <a:t>— таксы активны, любопытны </a:t>
            </a:r>
            <a:r>
              <a:rPr lang="ru-RU" dirty="0" smtClean="0"/>
              <a:t>и способны позабавить своими неординарными выходками. Это </a:t>
            </a:r>
            <a:r>
              <a:rPr lang="ru-RU" b="1" dirty="0" smtClean="0"/>
              <a:t>очень смелая собака, которая может запросто ввязаться в драку с противником, превосходящим ее в несколько раз </a:t>
            </a:r>
            <a:r>
              <a:rPr lang="ru-RU" dirty="0" smtClean="0"/>
              <a:t>— поэтому на прогулках нужно следить за своим питомцем. Известен случай, когда такса защищала своих хозяев от медведя. Конечно, собака не выжила в этой битве, но зато хозяева спаслись, пока она отвлекала грозного хищника.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Немецкая овчарка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261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958608" cy="5305739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многих людей восхищенно замирает сердце при виде «немцев», героев самых популярных сериалов и фильмов.  </a:t>
            </a:r>
            <a:r>
              <a:rPr lang="ru-RU" b="1" dirty="0" smtClean="0"/>
              <a:t>Овчарки снимались в огромном количестве фильмов и сериалов</a:t>
            </a:r>
            <a:r>
              <a:rPr lang="ru-RU" dirty="0" smtClean="0"/>
              <a:t>, и уже сложно понять — то ли порода так популярна благодаря кинематографу, то ли творения режиссеров получили одобрение зрителей благодаря собакам. А ведь немецкая овчарка первоначально имела назначение пастушьей собаки.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Сегодня «немцы» — </a:t>
            </a:r>
            <a:r>
              <a:rPr lang="ru-RU" b="1" dirty="0" smtClean="0"/>
              <a:t>одни из самых универсальных собак</a:t>
            </a:r>
            <a:r>
              <a:rPr lang="ru-RU" dirty="0" smtClean="0"/>
              <a:t>, которые служат в государственных и военных структурах, занимаются охранной и поисковой работой, используются для выпаса скота. Ну и, конечно же, становятся нашими любимцами и друзьями.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Померанский карликовый шпиц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7416824" cy="569859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7606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Карликовый шпиц — это </a:t>
            </a:r>
            <a:r>
              <a:rPr lang="ru-RU" b="1" dirty="0" smtClean="0"/>
              <a:t>жизнерадостный одуванчик, танцующий вокруг хозяина в ожидании внимания</a:t>
            </a:r>
            <a:r>
              <a:rPr lang="ru-RU" dirty="0" smtClean="0"/>
              <a:t>. Они настолько уверены в своей неотразимости, что даже самые известные красавицы мира позавидовали бы их самомнению. </a:t>
            </a:r>
          </a:p>
          <a:p>
            <a:endParaRPr lang="ru-RU" dirty="0" smtClean="0"/>
          </a:p>
          <a:p>
            <a:r>
              <a:rPr lang="ru-RU" dirty="0" smtClean="0"/>
              <a:t>Это древняя порода, название которой произошло от герцогства Померания, входившего в разные времена в состав различных государств, в том числе и Германии. Шпицы использовались для охраны имущества, защищали хозяев от воришек, сопровождали грузы на баржах и судах, ловили крыс и мышей.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76064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Померанские шпицы были любимцами знати </a:t>
            </a:r>
            <a:r>
              <a:rPr lang="ru-RU" dirty="0" smtClean="0"/>
              <a:t>— присутствовали на званых вечерах, позировали на полотнах художников вместе с хозяевами.  Расцвет популярности породы выпал на XVIII-XIX век.</a:t>
            </a:r>
          </a:p>
          <a:p>
            <a:endParaRPr lang="ru-RU" dirty="0" smtClean="0"/>
          </a:p>
          <a:p>
            <a:r>
              <a:rPr lang="ru-RU" dirty="0" smtClean="0"/>
              <a:t>Модные карликовые шпицы викторианской эпохи и современные собачки значительно отличаются в вопросе веса. Если на старинных фото лохматые питомцы были размером со среднюю дворнягу и могли весить больше 10 кг, то сегодняшние шпицы поистине миниатюрны — они весят не более 3,5 килограмма.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Акита-ину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261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980728"/>
            <a:ext cx="4714004" cy="557870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Эта собака — </a:t>
            </a:r>
            <a:r>
              <a:rPr lang="ru-RU" b="1" dirty="0" smtClean="0"/>
              <a:t>настоящая гордость Японии</a:t>
            </a:r>
            <a:r>
              <a:rPr lang="ru-RU" dirty="0" smtClean="0"/>
              <a:t>. Еще бы — </a:t>
            </a:r>
            <a:r>
              <a:rPr lang="ru-RU" b="1" dirty="0" smtClean="0"/>
              <a:t>одна из самых древних пород мира</a:t>
            </a:r>
            <a:r>
              <a:rPr lang="ru-RU" dirty="0" smtClean="0"/>
              <a:t>, охранявшая императоров и служившая самураям, сохранила свой облик неизменным с XVII века. У японцев есть и еще один повод для гордости — в отличие от многих пород собак, сформированных путем скрещивания с другими породами, </a:t>
            </a:r>
            <a:r>
              <a:rPr lang="ru-RU" b="1" dirty="0" err="1" smtClean="0"/>
              <a:t>акита-ину</a:t>
            </a:r>
            <a:r>
              <a:rPr lang="ru-RU" b="1" dirty="0" smtClean="0"/>
              <a:t> не испытала влияния селекционеров</a:t>
            </a:r>
            <a:r>
              <a:rPr lang="ru-RU" dirty="0" smtClean="0"/>
              <a:t>. Она появилась естественным путем, а века медленного развития породы дали миру это красивое животное с огромным количеством положительных качеств.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Сибирский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хаски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136904" cy="542460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76064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Акита-ину</a:t>
            </a:r>
            <a:r>
              <a:rPr lang="ru-RU" dirty="0" smtClean="0"/>
              <a:t> </a:t>
            </a:r>
            <a:r>
              <a:rPr lang="ru-RU" b="1" dirty="0" smtClean="0"/>
              <a:t>является воплощением гордости, самоуважения, смелости и благородства</a:t>
            </a:r>
            <a:r>
              <a:rPr lang="ru-RU" dirty="0" smtClean="0"/>
              <a:t>. С XVIII века эта порода считалась элитной, ей оказывались особые почести, за нанесение вреда собаке полагалось серьезное наказание, а у каждой собаки даже был собственный слуга! Равенство с императорами нисколько не испортило характер </a:t>
            </a:r>
            <a:r>
              <a:rPr lang="ru-RU" dirty="0" err="1" smtClean="0"/>
              <a:t>акита-ину</a:t>
            </a:r>
            <a:r>
              <a:rPr lang="ru-RU" dirty="0" smtClean="0"/>
              <a:t> — наоборот, сделало ее спокойной, сдержанной, послушной.</a:t>
            </a:r>
          </a:p>
          <a:p>
            <a:endParaRPr lang="ru-RU" dirty="0" smtClean="0"/>
          </a:p>
          <a:p>
            <a:r>
              <a:rPr lang="ru-RU" dirty="0" smtClean="0"/>
              <a:t>Несмотря на все достоинства, до недавних пор об </a:t>
            </a:r>
            <a:r>
              <a:rPr lang="ru-RU" dirty="0" err="1" smtClean="0"/>
              <a:t>акита-ину</a:t>
            </a:r>
            <a:r>
              <a:rPr lang="ru-RU" dirty="0" smtClean="0"/>
              <a:t> за пределами Японии знали не так уж много людей. Все изменил фильм о </a:t>
            </a:r>
            <a:r>
              <a:rPr lang="ru-RU" dirty="0" err="1" smtClean="0"/>
              <a:t>Хатико</a:t>
            </a:r>
            <a:r>
              <a:rPr lang="ru-RU" dirty="0" smtClean="0"/>
              <a:t>, снятый в 2009 году. После выхода в прокат тысячи людей влюбились в </a:t>
            </a:r>
            <a:r>
              <a:rPr lang="ru-RU" dirty="0" err="1" smtClean="0"/>
              <a:t>акита-ину</a:t>
            </a:r>
            <a:r>
              <a:rPr lang="ru-RU" dirty="0" smtClean="0"/>
              <a:t> с первого взгляда.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Ротвейлер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902286" cy="442528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7606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Эта </a:t>
            </a:r>
            <a:r>
              <a:rPr lang="ru-RU" b="1" dirty="0" smtClean="0"/>
              <a:t>собака имеет такой серьезный и солидный вид</a:t>
            </a:r>
            <a:r>
              <a:rPr lang="ru-RU" dirty="0" smtClean="0"/>
              <a:t>, что напоминает дореволюционного городового. Сразу становится понятно, что этим псом нужно держаться уважительно, ведь с ним шутки плохи. Именно из-за этого ротвейлеры так популярны — владельцам приятно находится рядом с центром всеобщего восхищения и почтения.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Да и сам хозяин ротвейлера достоин похвал — эта </a:t>
            </a:r>
            <a:r>
              <a:rPr lang="ru-RU" b="1" dirty="0" smtClean="0"/>
              <a:t>собака нуждается в серьезной дрессировке, хороших нагрузках и постоянном внимании</a:t>
            </a:r>
            <a:r>
              <a:rPr lang="ru-RU" dirty="0" smtClean="0"/>
              <a:t>. Если не дрессировать ротвейлера, можно вырастить абсолютно неуправляемое животное без царя, как говорится, в голове.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8326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Эта порода </a:t>
            </a:r>
            <a:r>
              <a:rPr lang="ru-RU" b="1" dirty="0" smtClean="0"/>
              <a:t>отличается преданностью людям</a:t>
            </a:r>
            <a:r>
              <a:rPr lang="ru-RU" dirty="0" smtClean="0"/>
              <a:t>, ротвейлер считает себя членом семьи и готов положить свою жизнь за хозяина, если понадобится. Если близкого человека обижают, ротвейлер тут же может превратиться в агрессивного зверя, готового разорвать каждого, кто приблизится. </a:t>
            </a:r>
          </a:p>
          <a:p>
            <a:endParaRPr lang="ru-RU" dirty="0" smtClean="0"/>
          </a:p>
          <a:p>
            <a:r>
              <a:rPr lang="ru-RU" dirty="0" smtClean="0"/>
              <a:t>Ротвейлер — </a:t>
            </a:r>
            <a:r>
              <a:rPr lang="ru-RU" b="1" dirty="0" smtClean="0"/>
              <a:t>поистине могучий и прекрасный пес, умный и хитрый</a:t>
            </a:r>
            <a:r>
              <a:rPr lang="ru-RU" dirty="0" smtClean="0"/>
              <a:t>. Если он понимает, что умнее хозяина и может его обмануть (а бывает и такое), то пиши пропало — пес уже не будет считаться с мнением человека. Такие собаки явно не подходят новичкам.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Кокер-спаниели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671664" cy="550749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976664"/>
          </a:xfrm>
        </p:spPr>
        <p:txBody>
          <a:bodyPr>
            <a:normAutofit/>
          </a:bodyPr>
          <a:lstStyle/>
          <a:p>
            <a:r>
              <a:rPr lang="ru-RU" dirty="0" smtClean="0"/>
              <a:t>Эти собаки </a:t>
            </a:r>
            <a:r>
              <a:rPr lang="ru-RU" b="1" dirty="0" smtClean="0"/>
              <a:t>отличаются добродушным и непоседливым характером, всегда готовы стремиться к новым приключениям</a:t>
            </a:r>
            <a:r>
              <a:rPr lang="ru-RU" dirty="0" smtClean="0"/>
              <a:t>, заводить новые знакомства и играть с утра до ночи со своими друзьями. Их неуемная энергия идеальная для длительных вылазок в поисках добычи, а вот в условиях квартиры они могут казаться слишком суетливыми. Чтобы пес не грустил, </a:t>
            </a:r>
            <a:r>
              <a:rPr lang="ru-RU" b="1" dirty="0" smtClean="0"/>
              <a:t>нужно подолгу гулять с ним каждый день</a:t>
            </a:r>
            <a:r>
              <a:rPr lang="ru-RU" dirty="0" smtClean="0"/>
              <a:t>. А лучше всего — стать его лучшим другом и брать с собой во все путешествия.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Спаниели обожают ездить на машинах и познавать мир, </a:t>
            </a:r>
            <a:r>
              <a:rPr lang="ru-RU" b="1" dirty="0" smtClean="0"/>
              <a:t>они контактны, дружелюбны и обаятельны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Спаниели очень красивы — у них длинные висячие уши, шелковистая волнистая шерсть, задумчивые глаза. Хотя эти собаки ведут себя подобно шаловливым детям, </a:t>
            </a:r>
            <a:r>
              <a:rPr lang="ru-RU" dirty="0" err="1" smtClean="0"/>
              <a:t>кокер-спаниели</a:t>
            </a:r>
            <a:r>
              <a:rPr lang="ru-RU" dirty="0" smtClean="0"/>
              <a:t> </a:t>
            </a:r>
            <a:r>
              <a:rPr lang="ru-RU" b="1" dirty="0" smtClean="0"/>
              <a:t>умны, находчивы и самостоятельны</a:t>
            </a:r>
            <a:r>
              <a:rPr lang="ru-RU" dirty="0" smtClean="0"/>
              <a:t>. Они готовы всегда быть рядом с человеком на правах преданного друга, но в их характере нет раболепия.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327104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Конечно, популярность породы — это лишь дань моде. В разное время на пик обожания вырывались различные породы, а те, что сегодня пользуются любовью публики, иногда бывали даже в опале. Но не важно, к кому сегодня благосклонна мода — в сердце каждой собаки есть много места для любви к хозяину, будь это дворняга, малоизвестная порода или же популярная и дорогостоящая любимица всего мира.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8326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Собаки, похожие на волков, с голубыми глазами, умной мордашкой и обаятельными ужимками были просто обречены стать любимцами собачников. У сибирских </a:t>
            </a:r>
            <a:r>
              <a:rPr lang="ru-RU" dirty="0" err="1" smtClean="0"/>
              <a:t>хаски</a:t>
            </a:r>
            <a:r>
              <a:rPr lang="ru-RU" dirty="0" smtClean="0"/>
              <a:t> масса достоинств. Во-первых, </a:t>
            </a:r>
            <a:r>
              <a:rPr lang="ru-RU" b="1" dirty="0" smtClean="0"/>
              <a:t>они очень дружелюбны, не агрессивны, прекрасно ладят с детьми</a:t>
            </a:r>
            <a:r>
              <a:rPr lang="ru-RU" dirty="0" smtClean="0"/>
              <a:t>. Древняя порода </a:t>
            </a:r>
            <a:r>
              <a:rPr lang="ru-RU" dirty="0" err="1" smtClean="0"/>
              <a:t>хаски</a:t>
            </a:r>
            <a:r>
              <a:rPr lang="ru-RU" dirty="0" smtClean="0"/>
              <a:t>, которая насчитывает около 4000 лет, была выведена северными народами Сибири для перевозки грузов. </a:t>
            </a:r>
          </a:p>
          <a:p>
            <a:endParaRPr lang="ru-RU" dirty="0" smtClean="0"/>
          </a:p>
          <a:p>
            <a:r>
              <a:rPr lang="ru-RU" dirty="0" smtClean="0"/>
              <a:t>Во-вторых, </a:t>
            </a:r>
            <a:r>
              <a:rPr lang="ru-RU" b="1" dirty="0" err="1" smtClean="0"/>
              <a:t>хаски</a:t>
            </a:r>
            <a:r>
              <a:rPr lang="ru-RU" b="1" dirty="0" smtClean="0"/>
              <a:t> почти не лают</a:t>
            </a:r>
            <a:r>
              <a:rPr lang="ru-RU" dirty="0" smtClean="0"/>
              <a:t>, только иногда подвывают и «разговаривают» (сложно назвать это как-то иначе). Они прекрасно чувствуют себя в квартире и на подворье, любят быть в центре внимания, общительны.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Йоркширский терьер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949684" cy="496855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Эта миниатюрная собачка ростом чуть выше 20 сантиметров </a:t>
            </a:r>
            <a:r>
              <a:rPr lang="ru-RU" b="1" dirty="0" smtClean="0"/>
              <a:t>является вместилищем необъятного обаяния, самоуверенности, храбрости, энергии и общительности</a:t>
            </a:r>
            <a:r>
              <a:rPr lang="ru-RU" dirty="0" smtClean="0"/>
              <a:t>. Каждый, кто побывал счастливым владельцем </a:t>
            </a:r>
            <a:r>
              <a:rPr lang="ru-RU" dirty="0" err="1" smtClean="0"/>
              <a:t>йорка</a:t>
            </a:r>
            <a:r>
              <a:rPr lang="ru-RU" dirty="0" smtClean="0"/>
              <a:t>, в следующий раз практически гарантированно снова заведет собаку этой породы.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Компактные йоркширские терьеры особенно популярны из-за своих размеров, ведь могут жить даже в однокомнатной квартире. Как и все терьеры, </a:t>
            </a:r>
            <a:r>
              <a:rPr lang="ru-RU" b="1" dirty="0" smtClean="0"/>
              <a:t>это охотничья порода, обладающая запасом неиссякаемой энергии и любопытства </a:t>
            </a:r>
            <a:r>
              <a:rPr lang="ru-RU" dirty="0" smtClean="0"/>
              <a:t>- ей нужно общение, физические нагрузки и возможность выпустить пар. Кроме того, </a:t>
            </a:r>
            <a:r>
              <a:rPr lang="ru-RU" b="1" dirty="0" err="1" smtClean="0"/>
              <a:t>йорки</a:t>
            </a:r>
            <a:r>
              <a:rPr lang="ru-RU" b="1" dirty="0" smtClean="0"/>
              <a:t> нуждаются в воспитании</a:t>
            </a:r>
            <a:r>
              <a:rPr lang="ru-RU" dirty="0" smtClean="0"/>
              <a:t>, иначе хозяева будут хвататься за голову от постоянных проказ любимца. 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Золотистый ретривер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8017890" cy="501118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Больше всего этих собак любят за их «лицо»: улыбчивое с добрыми глазами, наполненными теплом и любовью. Вид собаки совсем не обманчив — </a:t>
            </a:r>
            <a:r>
              <a:rPr lang="ru-RU" b="1" dirty="0" smtClean="0"/>
              <a:t>это действительно добрые собаки, за которыми редко замечают агрессивное поведение </a:t>
            </a:r>
            <a:r>
              <a:rPr lang="ru-RU" dirty="0" smtClean="0"/>
              <a:t>(и то лишь при неправильном воспитании). Они </a:t>
            </a:r>
            <a:r>
              <a:rPr lang="ru-RU" b="1" dirty="0" smtClean="0"/>
              <a:t>хорошо подходят для содержания в семье с детьми</a:t>
            </a:r>
            <a:r>
              <a:rPr lang="ru-RU" dirty="0" smtClean="0"/>
              <a:t>, поскольку </a:t>
            </a:r>
            <a:r>
              <a:rPr lang="ru-RU" dirty="0" err="1" smtClean="0"/>
              <a:t>голден</a:t>
            </a:r>
            <a:r>
              <a:rPr lang="ru-RU" dirty="0" smtClean="0"/>
              <a:t> ретриверы — это заботливые няньки, опекающие своих маленьких друзей. </a:t>
            </a:r>
          </a:p>
          <a:p>
            <a:endParaRPr lang="ru-RU" dirty="0" smtClean="0"/>
          </a:p>
          <a:p>
            <a:r>
              <a:rPr lang="ru-RU" b="1" dirty="0" smtClean="0"/>
              <a:t>Они также очень умны </a:t>
            </a:r>
            <a:r>
              <a:rPr lang="ru-RU" dirty="0" smtClean="0"/>
              <a:t>— </a:t>
            </a:r>
            <a:r>
              <a:rPr lang="ru-RU" dirty="0" err="1" smtClean="0"/>
              <a:t>голден</a:t>
            </a:r>
            <a:r>
              <a:rPr lang="ru-RU" dirty="0" smtClean="0"/>
              <a:t> ретриверы часто используются в качестве компаньонов для людей с ограниченными возможностями, в роли спасателей, поисковых собак. Они легко поддаются дрессировке и прекрасно чувствуют настроение хозяина.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Чихуахуа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61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052736"/>
            <a:ext cx="3789392" cy="551853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9766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Те, кто хорошо знакомы с представителями этой породы, называют чихуахуа маленькой собакой с огромным сердцем. </a:t>
            </a:r>
            <a:r>
              <a:rPr lang="ru-RU" b="1" dirty="0" smtClean="0"/>
              <a:t>Они очень преданны хозяину</a:t>
            </a:r>
            <a:r>
              <a:rPr lang="ru-RU" dirty="0" smtClean="0"/>
              <a:t>, готовы бежать к нему по первому зову, бросив свои игры и общение с сородичами. Несмотря на свою огромную любовь, </a:t>
            </a:r>
            <a:r>
              <a:rPr lang="ru-RU" b="1" dirty="0" smtClean="0"/>
              <a:t>чихуахуа не назойливы</a:t>
            </a:r>
            <a:r>
              <a:rPr lang="ru-RU" dirty="0" smtClean="0"/>
              <a:t> — если собака видит, что хозяин занят, она спокойно уляжется на своем месте и будет терпеливо ждать, пока на нее обратят внимание.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Чи-чи</a:t>
            </a:r>
            <a:r>
              <a:rPr lang="ru-RU" dirty="0" smtClean="0"/>
              <a:t> </a:t>
            </a:r>
            <a:r>
              <a:rPr lang="ru-RU" b="1" dirty="0" smtClean="0"/>
              <a:t>обладают самостоятельным характером и львиной храбростью</a:t>
            </a:r>
            <a:r>
              <a:rPr lang="ru-RU" dirty="0" smtClean="0"/>
              <a:t>. Они не осознают, что намного меньше противника, и готовы бросаться с лаем на врага любого размера. Их храбрость не имеет границ!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10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52</TotalTime>
  <Words>1441</Words>
  <Application>Microsoft Office PowerPoint</Application>
  <PresentationFormat>Экран (4:3)</PresentationFormat>
  <Paragraphs>56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Тема10</vt:lpstr>
      <vt:lpstr>Тема6</vt:lpstr>
      <vt:lpstr>Тема7</vt:lpstr>
      <vt:lpstr>ms_pptprojoverview_tp01018456</vt:lpstr>
      <vt:lpstr>Тема Office</vt:lpstr>
      <vt:lpstr>Справедливость</vt:lpstr>
      <vt:lpstr>Самые популярные породы  собак в мире</vt:lpstr>
      <vt:lpstr>Сибирский хаски</vt:lpstr>
      <vt:lpstr>Слайд 3</vt:lpstr>
      <vt:lpstr>Йоркширский терьер</vt:lpstr>
      <vt:lpstr>Слайд 5</vt:lpstr>
      <vt:lpstr>Золотистый ретривер</vt:lpstr>
      <vt:lpstr>Слайд 7</vt:lpstr>
      <vt:lpstr>Чихуахуа</vt:lpstr>
      <vt:lpstr>Слайд 9</vt:lpstr>
      <vt:lpstr>Слайд 10</vt:lpstr>
      <vt:lpstr>Такса</vt:lpstr>
      <vt:lpstr>Слайд 12</vt:lpstr>
      <vt:lpstr>Немецкая овчарка</vt:lpstr>
      <vt:lpstr>Слайд 14</vt:lpstr>
      <vt:lpstr>Померанский карликовый шпиц</vt:lpstr>
      <vt:lpstr>Слайд 16</vt:lpstr>
      <vt:lpstr>Слайд 17</vt:lpstr>
      <vt:lpstr>Акита-ину</vt:lpstr>
      <vt:lpstr>Слайд 19</vt:lpstr>
      <vt:lpstr>Слайд 20</vt:lpstr>
      <vt:lpstr>Ротвейлер</vt:lpstr>
      <vt:lpstr>Слайд 22</vt:lpstr>
      <vt:lpstr>Слайд 23</vt:lpstr>
      <vt:lpstr>Кокер-спаниели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популярные породы собак в мире</dc:title>
  <dc:subject>Породы собак</dc:subject>
  <dc:creator>www.zooclub.ru</dc:creator>
  <cp:keywords>животные, собаки, породы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http://www.zooclub.ru/samye/populyarnye-porody-sobak-v-mire.shtml и охраняется Законом об Авторском праве!</dc:description>
  <cp:lastModifiedBy>user1</cp:lastModifiedBy>
  <cp:revision>8</cp:revision>
  <dcterms:created xsi:type="dcterms:W3CDTF">2016-06-21T02:53:11Z</dcterms:created>
  <dcterms:modified xsi:type="dcterms:W3CDTF">2016-07-11T07:46:45Z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