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slideLayouts/slideLayout247.xml" ContentType="application/vnd.openxmlformats-officedocument.presentationml.slideLayout+xml"/>
  <Override PartName="/ppt/slideMasters/slideMaster3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261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34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25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theme/theme31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theme/theme25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33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245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theme/theme2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5" r:id="rId6"/>
    <p:sldMasterId id="2147483747" r:id="rId7"/>
    <p:sldMasterId id="2147483760" r:id="rId8"/>
    <p:sldMasterId id="2147483762" r:id="rId9"/>
    <p:sldMasterId id="2147483764" r:id="rId10"/>
    <p:sldMasterId id="2147483776" r:id="rId11"/>
    <p:sldMasterId id="2147483778" r:id="rId12"/>
    <p:sldMasterId id="2147483788" r:id="rId13"/>
    <p:sldMasterId id="2147483798" r:id="rId14"/>
    <p:sldMasterId id="2147483810" r:id="rId15"/>
    <p:sldMasterId id="2147483822" r:id="rId16"/>
    <p:sldMasterId id="2147483834" r:id="rId17"/>
    <p:sldMasterId id="2147483846" r:id="rId18"/>
    <p:sldMasterId id="2147483859" r:id="rId19"/>
    <p:sldMasterId id="2147483861" r:id="rId20"/>
    <p:sldMasterId id="2147483874" r:id="rId21"/>
    <p:sldMasterId id="2147483876" r:id="rId22"/>
    <p:sldMasterId id="2147483878" r:id="rId23"/>
    <p:sldMasterId id="2147483890" r:id="rId24"/>
    <p:sldMasterId id="2147483892" r:id="rId25"/>
    <p:sldMasterId id="2147483902" r:id="rId26"/>
    <p:sldMasterId id="2147483912" r:id="rId27"/>
    <p:sldMasterId id="2147483924" r:id="rId28"/>
    <p:sldMasterId id="2147483936" r:id="rId29"/>
    <p:sldMasterId id="2147483948" r:id="rId30"/>
    <p:sldMasterId id="2147483960" r:id="rId31"/>
    <p:sldMasterId id="2147483973" r:id="rId32"/>
    <p:sldMasterId id="2147483975" r:id="rId33"/>
    <p:sldMasterId id="2147483988" r:id="rId34"/>
    <p:sldMasterId id="2147483990" r:id="rId35"/>
    <p:sldMasterId id="2147483992" r:id="rId36"/>
    <p:sldMasterId id="2147484004" r:id="rId37"/>
  </p:sldMasterIdLst>
  <p:notesMasterIdLst>
    <p:notesMasterId r:id="rId63"/>
  </p:notes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9" r:id="rId60"/>
    <p:sldId id="278" r:id="rId61"/>
    <p:sldId id="280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B641C-E8DF-469B-8183-2811EFCF8C66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3C516-1419-42AE-87AF-85BCD4F18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http://zooclub.ru/fakty/o_svinyah.shtml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3C516-1419-42AE-87AF-85BCD4F18B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02.09.2015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/>
          <a:lstStyle/>
          <a:p>
            <a:fld id="{FCBABFCD-AB62-448C-8E8A-0736774D0FF6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/>
          <a:lstStyle/>
          <a:p>
            <a:fld id="{BFF094CC-8D91-4AFD-93D6-C7D6CF1DC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02.09.2015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4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8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7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5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7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9.xml"/><Relationship Id="rId10" Type="http://schemas.openxmlformats.org/officeDocument/2006/relationships/theme" Target="../theme/theme25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98.xml"/><Relationship Id="rId10" Type="http://schemas.openxmlformats.org/officeDocument/2006/relationships/theme" Target="../theme/theme26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image" Target="../media/image2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4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image" Target="../media/image4.jpe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7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6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Relationship Id="rId14" Type="http://schemas.openxmlformats.org/officeDocument/2006/relationships/image" Target="../media/image8.jpe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72.xml"/><Relationship Id="rId4" Type="http://schemas.openxmlformats.org/officeDocument/2006/relationships/image" Target="../media/image7.pn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image" Target="../media/image5.png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theme" Target="../theme/theme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C9CA9573-CF0D-475B-B015-840D58A90BD3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F066A666-15ED-406E-A2F8-378433B6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6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4020" r:id="rId2"/>
    <p:sldLayoutId id="2147484021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6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18" r:id="rId2"/>
    <p:sldLayoutId id="2147484019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24 РЕДКИХ ФАКТА ПРО СВИНЕЙ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996952"/>
            <a:ext cx="7772400" cy="51048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Домашние свиньи были одомашнены человеком около 7000 лет назад. В настоящее время свинина является одним из основных видов мяса во многих странах мира.</a:t>
            </a:r>
            <a:endParaRPr lang="ru-RU" sz="1800" dirty="0"/>
          </a:p>
        </p:txBody>
      </p:sp>
      <p:pic>
        <p:nvPicPr>
          <p:cNvPr id="6" name="Рисунок 5" descr="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719189" cy="1697982"/>
          </a:xfrm>
          <a:prstGeom prst="rect">
            <a:avLst/>
          </a:prstGeom>
        </p:spPr>
      </p:pic>
      <p:pic>
        <p:nvPicPr>
          <p:cNvPr id="7" name="Рисунок 6" descr="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581128"/>
            <a:ext cx="428625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6381328"/>
            <a:ext cx="136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_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8_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546132" cy="56974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24936" cy="56166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52928" cy="556861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8_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898060" cy="597619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_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42076" cy="60851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_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826052" cy="592171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_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8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042076" cy="60851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_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826052" cy="592171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826052" cy="592171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15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untry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1_Тема15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4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_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5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6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2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7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.xml><?xml version="1.0" encoding="utf-8"?>
<a:theme xmlns:a="http://schemas.openxmlformats.org/drawingml/2006/main" name="1_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_country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7.xml><?xml version="1.0" encoding="utf-8"?>
<a:theme xmlns:a="http://schemas.openxmlformats.org/drawingml/2006/main" name="Тема13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8.xml><?xml version="1.0" encoding="utf-8"?>
<a:theme xmlns:a="http://schemas.openxmlformats.org/drawingml/2006/main" name="2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9.xml><?xml version="1.0" encoding="utf-8"?>
<a:theme xmlns:a="http://schemas.openxmlformats.org/drawingml/2006/main" name="2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2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.xml><?xml version="1.0" encoding="utf-8"?>
<a:theme xmlns:a="http://schemas.openxmlformats.org/drawingml/2006/main" name="8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.xml><?xml version="1.0" encoding="utf-8"?>
<a:theme xmlns:a="http://schemas.openxmlformats.org/drawingml/2006/main" name="2_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.xml><?xml version="1.0" encoding="utf-8"?>
<a:theme xmlns:a="http://schemas.openxmlformats.org/drawingml/2006/main" name="9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.xml><?xml version="1.0" encoding="utf-8"?>
<a:theme xmlns:a="http://schemas.openxmlformats.org/drawingml/2006/main" name="10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.xml><?xml version="1.0" encoding="utf-8"?>
<a:theme xmlns:a="http://schemas.openxmlformats.org/drawingml/2006/main" name="3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.xml><?xml version="1.0" encoding="utf-8"?>
<a:theme xmlns:a="http://schemas.openxmlformats.org/drawingml/2006/main" name="1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105</TotalTime>
  <Words>35</Words>
  <Application>Microsoft Office PowerPoint</Application>
  <PresentationFormat>Экран (4:3)</PresentationFormat>
  <Paragraphs>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37</vt:i4>
      </vt:variant>
      <vt:variant>
        <vt:lpstr>Заголовки слайдов</vt:lpstr>
      </vt:variant>
      <vt:variant>
        <vt:i4>25</vt:i4>
      </vt:variant>
    </vt:vector>
  </HeadingPairs>
  <TitlesOfParts>
    <vt:vector size="62" baseType="lpstr">
      <vt:lpstr>Тема15</vt:lpstr>
      <vt:lpstr>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2_Белый текст и шрифт Courier для слайдов с кодом</vt:lpstr>
      <vt:lpstr>1_Green Swirls Segoe Template_TP10286739</vt:lpstr>
      <vt:lpstr>3_Белый текст и шрифт Courier для слайдов с кодом</vt:lpstr>
      <vt:lpstr>QuizShow</vt:lpstr>
      <vt:lpstr>country</vt:lpstr>
      <vt:lpstr>1_Тема15</vt:lpstr>
      <vt:lpstr>1_Тема6</vt:lpstr>
      <vt:lpstr>1_Тема7</vt:lpstr>
      <vt:lpstr>1_ms_pptprojoverview_tp01018456</vt:lpstr>
      <vt:lpstr>2_Textured template_Green Segoe_TP10286782</vt:lpstr>
      <vt:lpstr>4_Белый текст и шрифт Courier для слайдов с кодом</vt:lpstr>
      <vt:lpstr>1_Green Segoe 4-3 template-template_April-17-2007</vt:lpstr>
      <vt:lpstr>5_Белый текст и шрифт Courier для слайдов с кодом</vt:lpstr>
      <vt:lpstr>6_Белый текст и шрифт Courier для слайдов с кодом</vt:lpstr>
      <vt:lpstr>2_Green Swirls Segoe Template_TP10286739</vt:lpstr>
      <vt:lpstr>7_Белый текст и шрифт Courier для слайдов с кодом</vt:lpstr>
      <vt:lpstr>1_QuizShow</vt:lpstr>
      <vt:lpstr>1_country</vt:lpstr>
      <vt:lpstr>Тема13</vt:lpstr>
      <vt:lpstr>2_Тема6</vt:lpstr>
      <vt:lpstr>2_Тема7</vt:lpstr>
      <vt:lpstr>2_ms_pptprojoverview_tp01018456</vt:lpstr>
      <vt:lpstr>3_Textured template_Green Segoe_TP10286782</vt:lpstr>
      <vt:lpstr>8_Белый текст и шрифт Courier для слайдов с кодом</vt:lpstr>
      <vt:lpstr>2_Green Segoe 4-3 template-template_April-17-2007</vt:lpstr>
      <vt:lpstr>9_Белый текст и шрифт Courier для слайдов с кодом</vt:lpstr>
      <vt:lpstr>10_Белый текст и шрифт Courier для слайдов с кодом</vt:lpstr>
      <vt:lpstr>3_Green Swirls Segoe Template_TP10286739</vt:lpstr>
      <vt:lpstr>11_Белый текст и шрифт Courier для слайдов с кодом</vt:lpstr>
      <vt:lpstr>24 РЕДКИХ ФАКТА ПРО СВИНЕЙ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РЕДКИХ ФАКТА О ЖИЗНИ СВИНЕЙ</dc:title>
  <dc:creator>www.zooclub.ru</dc:creator>
  <cp:keywords>животные, свиньи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9</cp:revision>
  <dcterms:created xsi:type="dcterms:W3CDTF">2015-07-23T03:00:37Z</dcterms:created>
  <dcterms:modified xsi:type="dcterms:W3CDTF">2015-09-02T09:31:56Z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