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1" r:id="rId3"/>
    <p:sldId id="265" r:id="rId4"/>
    <p:sldId id="262" r:id="rId5"/>
    <p:sldId id="263" r:id="rId6"/>
    <p:sldId id="286" r:id="rId7"/>
    <p:sldId id="257" r:id="rId8"/>
    <p:sldId id="268" r:id="rId9"/>
    <p:sldId id="259" r:id="rId10"/>
    <p:sldId id="266" r:id="rId11"/>
    <p:sldId id="267" r:id="rId12"/>
    <p:sldId id="269" r:id="rId13"/>
    <p:sldId id="270" r:id="rId14"/>
    <p:sldId id="272" r:id="rId15"/>
    <p:sldId id="271" r:id="rId16"/>
    <p:sldId id="273" r:id="rId17"/>
    <p:sldId id="26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55" d="100"/>
          <a:sy n="55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449D1-B0F1-4D53-A164-9998F2ED70D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5F5B-1D0A-4270-9137-A8894ADC7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http://www.zooclub.ru/zanim/27.shtml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5F5B-1D0A-4270-9137-A8894ADC7D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62336DE-A956-4306-8DFE-77A2A68127BE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8AD853A-E02F-4D6B-9A18-A089EDDE3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Продолжительность жизни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Конечно же, продолжительность жизни животных во многом зависит от условий их содержания и кормления. Обычно у домашних животных продолжительность жизни больше чем у бродячих того же вида...</a:t>
            </a:r>
            <a:endParaRPr lang="ru-RU" dirty="0"/>
          </a:p>
        </p:txBody>
      </p:sp>
      <p:pic>
        <p:nvPicPr>
          <p:cNvPr id="4" name="Рисунок 3" descr="fat-cat-clip-art-cute-ora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12976"/>
            <a:ext cx="2664296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143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  <p:pic>
        <p:nvPicPr>
          <p:cNvPr id="6" name="Рисунок 5" descr="squirrel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293096"/>
            <a:ext cx="1944216" cy="2343334"/>
          </a:xfrm>
          <a:prstGeom prst="rect">
            <a:avLst/>
          </a:prstGeom>
        </p:spPr>
      </p:pic>
      <p:pic>
        <p:nvPicPr>
          <p:cNvPr id="7" name="Рисунок 6" descr="zeimusu-Magpie-800p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509120"/>
            <a:ext cx="2970563" cy="2038549"/>
          </a:xfrm>
          <a:prstGeom prst="rect">
            <a:avLst/>
          </a:prstGeom>
        </p:spPr>
      </p:pic>
      <p:pic>
        <p:nvPicPr>
          <p:cNvPr id="8" name="Рисунок 7" descr="lizard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623720" y="332656"/>
            <a:ext cx="2520280" cy="1822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АЛЛ\лошади\2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52320" cy="558924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78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Общая продолжительность жизни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слонов 60-70 лет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Продолжительность жизни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медведей 30-45 лет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Продолжительность жизни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лисиц в среднем 6-8 лет</a:t>
            </a:r>
            <a:r>
              <a:rPr lang="ru-RU" dirty="0" smtClean="0"/>
              <a:t>, но в неволе они могут жить до 20 лет и дольше;</a:t>
            </a:r>
          </a:p>
          <a:p>
            <a:endParaRPr lang="ru-RU" dirty="0" smtClean="0"/>
          </a:p>
          <a:p>
            <a:r>
              <a:rPr lang="ru-RU" dirty="0" smtClean="0"/>
              <a:t>Продолжительность жизни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бобров обычно 10-12 лет</a:t>
            </a:r>
            <a:r>
              <a:rPr lang="ru-RU" dirty="0" smtClean="0"/>
              <a:t>, хотя в благоприятных условиях зоопарков они доживают и до 20 лет;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АЛЛ\слоны\18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91" y="980728"/>
            <a:ext cx="7832845" cy="489552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Продолжительность жизни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макак составляет от 15 до 20 лет</a:t>
            </a:r>
            <a:r>
              <a:rPr lang="ru-RU" dirty="0" smtClean="0"/>
              <a:t>, в неволе они могут однако дожить и до 30 лет;</a:t>
            </a:r>
          </a:p>
          <a:p>
            <a:endParaRPr lang="ru-RU" dirty="0" smtClean="0"/>
          </a:p>
          <a:p>
            <a:r>
              <a:rPr lang="ru-RU" dirty="0" smtClean="0"/>
              <a:t>Продолжительность жизни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орангутанов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природе около 35-40 лет</a:t>
            </a:r>
            <a:r>
              <a:rPr lang="ru-RU" dirty="0" smtClean="0"/>
              <a:t>, а в неволе они могут доживать до 60-летнего возраста;</a:t>
            </a:r>
          </a:p>
          <a:p>
            <a:endParaRPr lang="ru-RU" dirty="0" smtClean="0"/>
          </a:p>
          <a:p>
            <a:r>
              <a:rPr lang="ru-RU" dirty="0" smtClean="0"/>
              <a:t>Шимпанзе - около 50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АЛЛ\приматы\орангутан\[293674-2560x1600]-orangutang-razdume-chuv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20880" cy="495031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/>
          </a:bodyPr>
          <a:lstStyle/>
          <a:p>
            <a:r>
              <a:rPr lang="ru-RU" dirty="0" smtClean="0"/>
              <a:t>Из позвоночных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дольше всех живут черепахи</a:t>
            </a:r>
            <a:r>
              <a:rPr lang="ru-RU" dirty="0" smtClean="0"/>
              <a:t>. Большинство сведений, говорящих о том, что их продолжительность жизни немногим превышает 50 лет, относится к особям, содержащимся в неволе. Некоторые виды, безусловно, живут намного дольше. Возраст </a:t>
            </a:r>
            <a:r>
              <a:rPr lang="ru-RU" dirty="0" err="1" smtClean="0"/>
              <a:t>каролинской</a:t>
            </a:r>
            <a:r>
              <a:rPr lang="ru-RU" dirty="0" smtClean="0"/>
              <a:t> коробчатой черепахи (</a:t>
            </a:r>
            <a:r>
              <a:rPr lang="ru-RU" dirty="0" err="1" smtClean="0"/>
              <a:t>Terrapene</a:t>
            </a:r>
            <a:r>
              <a:rPr lang="ru-RU" dirty="0" smtClean="0"/>
              <a:t> </a:t>
            </a:r>
            <a:r>
              <a:rPr lang="ru-RU" dirty="0" err="1" smtClean="0"/>
              <a:t>carolina</a:t>
            </a:r>
            <a:r>
              <a:rPr lang="ru-RU" dirty="0" smtClean="0"/>
              <a:t>), найденной на Род-Айленде, почти наверняка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достигал 130 лет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ВАЛЛ\черепахи\(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12776"/>
            <a:ext cx="8010676" cy="423683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7813"/>
          </a:xfrm>
        </p:spPr>
        <p:txBody>
          <a:bodyPr>
            <a:normAutofit/>
          </a:bodyPr>
          <a:lstStyle/>
          <a:p>
            <a:r>
              <a:rPr lang="ru-RU" dirty="0" smtClean="0"/>
              <a:t>Максимальным считается срок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около 150 лет</a:t>
            </a:r>
            <a:r>
              <a:rPr lang="ru-RU" dirty="0" smtClean="0"/>
              <a:t>, но вполне возможно, что реальная продолжительность жизни отдельных особей значительно больше.</a:t>
            </a:r>
          </a:p>
          <a:p>
            <a:endParaRPr lang="ru-RU" dirty="0" smtClean="0"/>
          </a:p>
          <a:p>
            <a:r>
              <a:rPr lang="ru-RU" dirty="0" smtClean="0"/>
              <a:t>Срок жизни популярных у любителей животных </a:t>
            </a:r>
            <a:r>
              <a:rPr lang="ru-RU" dirty="0" err="1" smtClean="0"/>
              <a:t>красноухих</a:t>
            </a:r>
            <a:r>
              <a:rPr lang="ru-RU" dirty="0" smtClean="0"/>
              <a:t> черепах - 30 (40-45) лет, европейских болотных - столько </a:t>
            </a:r>
            <a:r>
              <a:rPr lang="ru-RU" dirty="0" err="1" smtClean="0"/>
              <a:t>же,некоторые</a:t>
            </a:r>
            <a:r>
              <a:rPr lang="ru-RU" dirty="0" smtClean="0"/>
              <a:t> из них даже достигали 80 лет.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ВАЛЛ\черепахи\красноухие\Desktop wallpapers 599 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57296" cy="515205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63797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продолжительность жизни у мелких ящериц не превышает 3 - 4 лет, 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самых крупных (игуаны, вараны) достигает 20 и даже 50 - 70 лет</a:t>
            </a:r>
            <a:r>
              <a:rPr lang="ru-RU" dirty="0" smtClean="0"/>
              <a:t>, но опять же, такой возраст достигается лишь при достойных условиях содержания рептилий. В домашних условиях игуаны нередко не проживают и года.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Средняя продолжительность жизни кошек составляет 10-15 лет.</a:t>
            </a:r>
            <a:r>
              <a:rPr lang="ru-RU" dirty="0" smtClean="0"/>
              <a:t> В силу разных причин бродячие кошки живут гораздо меньше: 3 - 5 лет. Встречаются и кошки долгожители. Так, по данным книги рекордов </a:t>
            </a:r>
            <a:r>
              <a:rPr lang="ru-RU" dirty="0" err="1" smtClean="0"/>
              <a:t>Гинесса</a:t>
            </a:r>
            <a:r>
              <a:rPr lang="ru-RU" dirty="0" smtClean="0"/>
              <a:t>, дольше всех известных домашних кошек, по 34 года, прожили пятнистая кошка </a:t>
            </a:r>
            <a:r>
              <a:rPr lang="ru-RU" dirty="0" err="1" smtClean="0"/>
              <a:t>Ма</a:t>
            </a:r>
            <a:r>
              <a:rPr lang="ru-RU" dirty="0" smtClean="0"/>
              <a:t> из Великобритании и кот </a:t>
            </a:r>
            <a:r>
              <a:rPr lang="ru-RU" dirty="0" err="1" smtClean="0"/>
              <a:t>Гранпа</a:t>
            </a:r>
            <a:r>
              <a:rPr lang="ru-RU" dirty="0" smtClean="0"/>
              <a:t> Рекс Ален из США.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АЛЛ\рептилии\варан\010. Обои - ящерицы, игуаны, вараны (3) 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48872" cy="523421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Существует довольно популярное заблуждение, что многие попугаи живут более ста лет. На самом деле это не так. </a:t>
            </a:r>
          </a:p>
          <a:p>
            <a:endParaRPr lang="ru-RU" dirty="0" smtClean="0"/>
          </a:p>
          <a:p>
            <a:r>
              <a:rPr lang="ru-RU" dirty="0" smtClean="0"/>
              <a:t>Обычно в неволе птицы живут в несколько раз дольше, чем на свободе, но даже в зоопарках только некоторые виды попугаев имеют среднюю продолжительность жизни,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приближающуюся к 40 годам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 отличие от собак у попугаев большего размера тела выше и средняя продолжительность жизни. </a:t>
            </a:r>
          </a:p>
          <a:p>
            <a:endParaRPr lang="ru-RU" dirty="0" smtClean="0"/>
          </a:p>
          <a:p>
            <a:r>
              <a:rPr lang="ru-RU" dirty="0" smtClean="0"/>
              <a:t>Волнистые попугаи, и попугаи неразлучники живут 12-14 лет (максимальная продолжительность жизни до 20 лет)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ВАЛЛ\птицы\попугаи\волнистики\A4BEST.RU (18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18849" cy="445435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Попугаи жако: 14-16 лет (максимальная 49)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Попугаи Ара могут прожить до 40-45 лет</a:t>
            </a:r>
            <a:r>
              <a:rPr lang="ru-RU" dirty="0" smtClean="0"/>
              <a:t>, максимальный документально зафиксированный возраст красного ары 64 года. Средняя продолжительность их жизни в 2 раза ниже этой цифры.</a:t>
            </a:r>
          </a:p>
          <a:p>
            <a:endParaRPr lang="ru-RU" dirty="0" smtClean="0"/>
          </a:p>
          <a:p>
            <a:r>
              <a:rPr lang="ru-RU" dirty="0" smtClean="0"/>
              <a:t>Рекордсменами являются попугаи какаду, живущие около 30-40 лет. Существуют достоверные сведения о какаду 60-70 летнего возраста.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ВАЛЛ\птицы\попугаи\ара\ComputerDesktopWallpapersCollection1058__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76864" cy="486054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Долго живут и вороны. Максимальная продолжительность жизни в неволе у воронов составляет 75 лет. Тогда как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свободе вороны живут в среднем 10 - 15 лет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Средняя продолжительность жизни у воробьиных птиц - 20 лет, у сов 15 лет, у дневных хищных птиц 21-24 года, у веслоногих 20 лет, у утиных 21 год, у цапель 19 лет, у куликов 10 лет, у чаек 17 лет. у бескилевых 15 лет, у голубей 12 лет, у куриных 13 лет. Для домашних кур отмечена максимальная продолжительность жизни 30 лет (конечно, это скорее исключение, чем правило).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ВАЛЛ\птицы\куры\домашняя курица\CN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07312" cy="547052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>
            <a:normAutofit/>
          </a:bodyPr>
          <a:lstStyle/>
          <a:p>
            <a:r>
              <a:rPr lang="ru-RU" dirty="0" smtClean="0"/>
              <a:t>Из отряда сов филины доживали до 34, 53 и 68 лет. </a:t>
            </a:r>
          </a:p>
          <a:p>
            <a:endParaRPr lang="ru-RU" dirty="0" smtClean="0"/>
          </a:p>
          <a:p>
            <a:r>
              <a:rPr lang="ru-RU" dirty="0" smtClean="0"/>
              <a:t>Для дневных хищных известны такие данные: орел-скоморох жил 55 лет, кондор 52 и более 65 лет, орел-беркут 46 лет, а по другим, но не слишком достоверным сведениям - более 80 лет, белоголовый сип более 38 лет.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ВАЛЛ\птицы\совы\филин\14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870166" cy="442696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Если поискать в Интернете - можно найти средний срок жизни почти любого вида животных, однако даже из приведённых в этой заметке данных видно, что правильное кормление и уход значительно влияют на срок жизни животного в неволе, а значит владельцам животных необходимо уделять особое внимание здоровью своих питомцев!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АЛЛ\кошки\BestHDWallpapersPack91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992888" cy="499555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23837"/>
          </a:xfrm>
        </p:spPr>
        <p:txBody>
          <a:bodyPr>
            <a:normAutofit/>
          </a:bodyPr>
          <a:lstStyle/>
          <a:p>
            <a:r>
              <a:rPr lang="ru-RU" dirty="0" smtClean="0"/>
              <a:t>В отличие от кошек, средняя продолжительность жизни собак сильно различается в зависимости от породы. Наименьшая продолжительность жизни у тех пород собак, которые имеют большие размеры, а наибольшая - у "маленьких" пород. Следующие данные наглядно подтверждают это: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Средняя продолжительность жизни американских </a:t>
            </a:r>
            <a:r>
              <a:rPr lang="ru-RU" dirty="0" err="1" smtClean="0"/>
              <a:t>стаффордширских</a:t>
            </a:r>
            <a:r>
              <a:rPr lang="ru-RU" dirty="0" smtClean="0"/>
              <a:t> терьеров составляет около 13 лет;</a:t>
            </a:r>
          </a:p>
          <a:p>
            <a:r>
              <a:rPr lang="ru-RU" dirty="0" smtClean="0"/>
              <a:t>Английских бульдогов - 8-10 лет;</a:t>
            </a:r>
          </a:p>
          <a:p>
            <a:r>
              <a:rPr lang="ru-RU" dirty="0" smtClean="0"/>
              <a:t>Английских спаниелей - 10-14 лет;</a:t>
            </a:r>
          </a:p>
          <a:p>
            <a:r>
              <a:rPr lang="ru-RU" dirty="0" smtClean="0"/>
              <a:t>Аргентинских догов - 13-15 лет;</a:t>
            </a:r>
          </a:p>
          <a:p>
            <a:r>
              <a:rPr lang="ru-RU" dirty="0" err="1" smtClean="0"/>
              <a:t>Бассетов</a:t>
            </a:r>
            <a:r>
              <a:rPr lang="ru-RU" dirty="0" smtClean="0"/>
              <a:t> - 9-11 лет;</a:t>
            </a:r>
          </a:p>
          <a:p>
            <a:r>
              <a:rPr lang="ru-RU" dirty="0" smtClean="0"/>
              <a:t>Боксеров - 10-12 лет;</a:t>
            </a:r>
          </a:p>
          <a:p>
            <a:r>
              <a:rPr lang="ru-RU" dirty="0" smtClean="0"/>
              <a:t>Болонок - 18-20 лет;</a:t>
            </a:r>
          </a:p>
          <a:p>
            <a:r>
              <a:rPr lang="ru-RU" dirty="0" smtClean="0"/>
              <a:t>Больших пуделей - 15-17 лет;</a:t>
            </a:r>
          </a:p>
          <a:p>
            <a:r>
              <a:rPr lang="ru-RU" dirty="0" err="1" smtClean="0"/>
              <a:t>Бордосских</a:t>
            </a:r>
            <a:r>
              <a:rPr lang="ru-RU" dirty="0" smtClean="0"/>
              <a:t> догов - 7-8 лет;</a:t>
            </a:r>
          </a:p>
          <a:p>
            <a:r>
              <a:rPr lang="ru-RU" dirty="0" err="1" smtClean="0"/>
              <a:t>Западно-сибирских</a:t>
            </a:r>
            <a:r>
              <a:rPr lang="ru-RU" dirty="0" smtClean="0"/>
              <a:t> лаек - 10-14 лет;</a:t>
            </a:r>
          </a:p>
          <a:p>
            <a:r>
              <a:rPr lang="ru-RU" dirty="0" smtClean="0"/>
              <a:t>Йоркширских терьеров - 12-15 лет;</a:t>
            </a:r>
          </a:p>
          <a:p>
            <a:r>
              <a:rPr lang="ru-RU" dirty="0" smtClean="0"/>
              <a:t>Кавказских овчарок - 9-11 лет;</a:t>
            </a:r>
          </a:p>
          <a:p>
            <a:r>
              <a:rPr lang="ru-RU" dirty="0" smtClean="0"/>
              <a:t>Мопсов - 13-15 лет;</a:t>
            </a:r>
          </a:p>
          <a:p>
            <a:r>
              <a:rPr lang="ru-RU" dirty="0" smtClean="0"/>
              <a:t>Немецких догов - 7-8 лет;</a:t>
            </a:r>
          </a:p>
          <a:p>
            <a:r>
              <a:rPr lang="ru-RU" dirty="0" smtClean="0"/>
              <a:t>Немецких овчарок - 10-14 лет;</a:t>
            </a:r>
          </a:p>
          <a:p>
            <a:r>
              <a:rPr lang="ru-RU" dirty="0" smtClean="0"/>
              <a:t>Ротвейлеров - 9-12 лет;</a:t>
            </a:r>
          </a:p>
          <a:p>
            <a:r>
              <a:rPr lang="ru-RU" dirty="0" smtClean="0"/>
              <a:t>Такс - 12-14 лет;</a:t>
            </a:r>
          </a:p>
          <a:p>
            <a:r>
              <a:rPr lang="ru-RU" dirty="0" err="1" smtClean="0"/>
              <a:t>Той-терьеров</a:t>
            </a:r>
            <a:r>
              <a:rPr lang="ru-RU" dirty="0" smtClean="0"/>
              <a:t> - 12-13 лет;</a:t>
            </a:r>
          </a:p>
          <a:p>
            <a:r>
              <a:rPr lang="ru-RU" dirty="0" err="1" smtClean="0"/>
              <a:t>Чихуа-хуа</a:t>
            </a:r>
            <a:r>
              <a:rPr lang="ru-RU" dirty="0" smtClean="0"/>
              <a:t> - 15-17 лет;</a:t>
            </a:r>
          </a:p>
          <a:p>
            <a:r>
              <a:rPr lang="ru-RU" dirty="0" err="1" smtClean="0"/>
              <a:t>Эрдельерьеров</a:t>
            </a:r>
            <a:r>
              <a:rPr lang="ru-RU" dirty="0" smtClean="0"/>
              <a:t> - 10-13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АЛЛ\собаки\11\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32237" cy="483264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5182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Жизнь грызунов обычно не так продолжительна, как жизнь кошек и собак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Мыши живут в среднем - 1-2 года, хотя некоторые особи достигают 5-6 лет;</a:t>
            </a:r>
          </a:p>
          <a:p>
            <a:r>
              <a:rPr lang="ru-RU" dirty="0" smtClean="0"/>
              <a:t>Крысы живут 2-3 года, встречаются крысы-долгожители, чей возраст достигает 6 и более лет, вместе с тем, многие крысы умирают молодыми.</a:t>
            </a:r>
          </a:p>
          <a:p>
            <a:r>
              <a:rPr lang="ru-RU" dirty="0" smtClean="0"/>
              <a:t>Хомячки живут 1,5-3 года;</a:t>
            </a:r>
          </a:p>
          <a:p>
            <a:r>
              <a:rPr lang="ru-RU" dirty="0" smtClean="0"/>
              <a:t>Морские свинки живут 6-8 лет;</a:t>
            </a:r>
          </a:p>
          <a:p>
            <a:r>
              <a:rPr lang="ru-RU" dirty="0" smtClean="0"/>
              <a:t>Шиншиллы живут 15 лет;</a:t>
            </a:r>
          </a:p>
          <a:p>
            <a:r>
              <a:rPr lang="ru-RU" dirty="0" smtClean="0"/>
              <a:t>Бурундуки живут 10 лет и более;</a:t>
            </a:r>
          </a:p>
          <a:p>
            <a:r>
              <a:rPr lang="ru-RU" dirty="0" smtClean="0"/>
              <a:t>Кролики живут в среднем до 12 лет.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АЛЛ\грызуны\Best  Mixed Wallpapers part 9 (BY_DREYWEN)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50661" cy="54118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0781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Средняя продолжительность жизни лошадей составляет 20-25 лет. </a:t>
            </a:r>
            <a:r>
              <a:rPr lang="ru-RU" dirty="0" smtClean="0"/>
              <a:t>Максимальная достоверно известная продолжительность жизни лошади составила 62 года. У пони этот показатель меньше. Самому старому пони было 54 года.</a:t>
            </a:r>
          </a:p>
          <a:p>
            <a:endParaRPr lang="ru-RU" dirty="0" smtClean="0"/>
          </a:p>
          <a:p>
            <a:r>
              <a:rPr lang="ru-RU" dirty="0" smtClean="0"/>
              <a:t>По данным животноводов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продолжительность жизни коров составляет около 20 лет</a:t>
            </a:r>
            <a:r>
              <a:rPr lang="ru-RU" dirty="0" smtClean="0"/>
              <a:t>, некоторые доживают до 35, быки живут чуть меньше: 15-20 лет.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269</TotalTime>
  <Words>1013</Words>
  <Application>Microsoft Office PowerPoint</Application>
  <PresentationFormat>Экран (4:3)</PresentationFormat>
  <Paragraphs>75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Литейная</vt:lpstr>
      <vt:lpstr>Продолжительность жизни животных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Продолжительность жизни животных</dc:title>
  <dc:subject>Сколько живут разные животные?</dc:subject>
  <dc:creator>www.zooclub.ru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 
http://www.zooclub.ru/zanim/27.shtml </dc:description>
  <cp:lastModifiedBy>user1</cp:lastModifiedBy>
  <cp:revision>10</cp:revision>
  <dcterms:created xsi:type="dcterms:W3CDTF">2014-02-17T21:12:24Z</dcterms:created>
  <dcterms:modified xsi:type="dcterms:W3CDTF">2016-07-11T07:23:24Z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