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72" r:id="rId4"/>
    <p:sldId id="258" r:id="rId5"/>
    <p:sldId id="273" r:id="rId6"/>
    <p:sldId id="259" r:id="rId7"/>
    <p:sldId id="274" r:id="rId8"/>
    <p:sldId id="260" r:id="rId9"/>
    <p:sldId id="275" r:id="rId10"/>
    <p:sldId id="261" r:id="rId11"/>
    <p:sldId id="276" r:id="rId12"/>
    <p:sldId id="262" r:id="rId13"/>
    <p:sldId id="277" r:id="rId14"/>
    <p:sldId id="263" r:id="rId15"/>
    <p:sldId id="264" r:id="rId16"/>
    <p:sldId id="265" r:id="rId17"/>
    <p:sldId id="266" r:id="rId18"/>
    <p:sldId id="267" r:id="rId19"/>
    <p:sldId id="278" r:id="rId20"/>
    <p:sldId id="268" r:id="rId21"/>
    <p:sldId id="279" r:id="rId22"/>
    <p:sldId id="269" r:id="rId23"/>
    <p:sldId id="270" r:id="rId24"/>
    <p:sldId id="27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58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B47C28-06DD-4DF7-8EAF-6604E3E8B8F9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2CDDE7-3493-462B-B5AF-82902C907C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http://zooclub.ru/zanim/34.shtml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CDDE7-3493-462B-B5AF-82902C907CE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680FF2C-A552-4011-9A2A-911DD115B6A6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B3CEC0B-6969-4F8F-962E-FFB2F59580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0FF2C-A552-4011-9A2A-911DD115B6A6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EC0B-6969-4F8F-962E-FFB2F59580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0FF2C-A552-4011-9A2A-911DD115B6A6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EC0B-6969-4F8F-962E-FFB2F59580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680FF2C-A552-4011-9A2A-911DD115B6A6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B3CEC0B-6969-4F8F-962E-FFB2F59580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680FF2C-A552-4011-9A2A-911DD115B6A6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B3CEC0B-6969-4F8F-962E-FFB2F59580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0FF2C-A552-4011-9A2A-911DD115B6A6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EC0B-6969-4F8F-962E-FFB2F59580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0FF2C-A552-4011-9A2A-911DD115B6A6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EC0B-6969-4F8F-962E-FFB2F59580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680FF2C-A552-4011-9A2A-911DD115B6A6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B3CEC0B-6969-4F8F-962E-FFB2F59580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0FF2C-A552-4011-9A2A-911DD115B6A6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EC0B-6969-4F8F-962E-FFB2F59580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680FF2C-A552-4011-9A2A-911DD115B6A6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B3CEC0B-6969-4F8F-962E-FFB2F59580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680FF2C-A552-4011-9A2A-911DD115B6A6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B3CEC0B-6969-4F8F-962E-FFB2F59580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680FF2C-A552-4011-9A2A-911DD115B6A6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B3CEC0B-6969-4F8F-962E-FFB2F59580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Паразиты животных</a:t>
            </a:r>
            <a:endParaRPr lang="ru-RU" sz="36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Эндопаразиты - это паразиты, которые живут внутри живых организмов. Зараженное животное называют хозяином таких паразитов. Эти неприятные существа питаются кровью хозяина и отнимают у него необходимые питательные вещества...</a:t>
            </a:r>
            <a:endParaRPr lang="ru-RU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6309320"/>
            <a:ext cx="1800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www.zooclub.ru</a:t>
            </a:r>
            <a:endParaRPr lang="ru-RU" dirty="0"/>
          </a:p>
        </p:txBody>
      </p:sp>
      <p:pic>
        <p:nvPicPr>
          <p:cNvPr id="1026" name="Picture 2" descr="Z:\зооклуб\fotogal\clip!\cow\cow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476672"/>
            <a:ext cx="5040560" cy="3276364"/>
          </a:xfrm>
          <a:prstGeom prst="rect">
            <a:avLst/>
          </a:prstGeom>
          <a:noFill/>
        </p:spPr>
      </p:pic>
      <p:pic>
        <p:nvPicPr>
          <p:cNvPr id="6" name="Рисунок 5" descr="207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2276872"/>
            <a:ext cx="2622808" cy="1584176"/>
          </a:xfrm>
          <a:prstGeom prst="rect">
            <a:avLst/>
          </a:prstGeom>
        </p:spPr>
      </p:pic>
      <p:pic>
        <p:nvPicPr>
          <p:cNvPr id="7" name="Рисунок 6" descr="29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1960" y="2852936"/>
            <a:ext cx="2697088" cy="140922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7467600" cy="599728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Мышей и крыс обычно поражают нематоды </a:t>
            </a:r>
            <a:r>
              <a:rPr lang="ru-RU" dirty="0" err="1" smtClean="0"/>
              <a:t>оксиуриды</a:t>
            </a:r>
            <a:r>
              <a:rPr lang="ru-RU" dirty="0" smtClean="0"/>
              <a:t>, которых также называют острицами. Разновидности </a:t>
            </a:r>
            <a:r>
              <a:rPr lang="ru-RU" dirty="0" err="1" smtClean="0"/>
              <a:t>Syphacia</a:t>
            </a:r>
            <a:r>
              <a:rPr lang="ru-RU" dirty="0" smtClean="0"/>
              <a:t> </a:t>
            </a:r>
            <a:r>
              <a:rPr lang="ru-RU" dirty="0" err="1" smtClean="0"/>
              <a:t>obvelata</a:t>
            </a:r>
            <a:r>
              <a:rPr lang="ru-RU" dirty="0" smtClean="0"/>
              <a:t>, </a:t>
            </a:r>
            <a:r>
              <a:rPr lang="ru-RU" dirty="0" err="1" smtClean="0"/>
              <a:t>Aspiculuris</a:t>
            </a:r>
            <a:r>
              <a:rPr lang="ru-RU" dirty="0" smtClean="0"/>
              <a:t> </a:t>
            </a:r>
            <a:r>
              <a:rPr lang="ru-RU" dirty="0" err="1" smtClean="0"/>
              <a:t>tetraptera</a:t>
            </a:r>
            <a:r>
              <a:rPr lang="ru-RU" dirty="0" smtClean="0"/>
              <a:t> и </a:t>
            </a:r>
            <a:r>
              <a:rPr lang="ru-RU" dirty="0" err="1" smtClean="0"/>
              <a:t>Syphacia</a:t>
            </a:r>
            <a:r>
              <a:rPr lang="ru-RU" dirty="0" smtClean="0"/>
              <a:t> </a:t>
            </a:r>
            <a:r>
              <a:rPr lang="ru-RU" dirty="0" err="1" smtClean="0"/>
              <a:t>muris</a:t>
            </a:r>
            <a:r>
              <a:rPr lang="ru-RU" dirty="0" smtClean="0"/>
              <a:t> поражают как мышей, так и крыс, причем последний вид обычно паразитирует на крысах. 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Острицы как правило комменсалы</a:t>
            </a:r>
            <a:r>
              <a:rPr lang="ru-RU" dirty="0" smtClean="0"/>
              <a:t>. Это означает, что они не приносят ни пользы, ни вреда своему хозяину. Если в организме не слишком большое количество этих паразитов, то животное нормально переносит их присутствие, не проявляя признаков заболеваний. </a:t>
            </a:r>
          </a:p>
          <a:p>
            <a:endParaRPr lang="ru-RU" dirty="0" smtClean="0"/>
          </a:p>
          <a:p>
            <a:r>
              <a:rPr lang="ru-RU" dirty="0" smtClean="0"/>
              <a:t>Однако слишком много паразитов могут вызвать ректальный пролапс, энтерит, закупорку кишечника, твердый стул, кожный зуд и другие проблемы. Передаются через экскременты зараженного животного. 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g_11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692696"/>
            <a:ext cx="6840760" cy="5130571"/>
          </a:xfrm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915816" y="6021288"/>
            <a:ext cx="2849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Самец </a:t>
            </a:r>
            <a:r>
              <a:rPr lang="en-US" dirty="0" err="1" smtClean="0"/>
              <a:t>Syphacia</a:t>
            </a:r>
            <a:r>
              <a:rPr lang="en-US" dirty="0" smtClean="0"/>
              <a:t> </a:t>
            </a:r>
            <a:r>
              <a:rPr lang="en-US" dirty="0" err="1" smtClean="0"/>
              <a:t>obvelata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92696"/>
            <a:ext cx="7467600" cy="578125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У крыс также встречается нематоды вида </a:t>
            </a:r>
            <a:r>
              <a:rPr lang="ru-RU" sz="2800" dirty="0" err="1" smtClean="0"/>
              <a:t>Trichosomoides</a:t>
            </a:r>
            <a:r>
              <a:rPr lang="ru-RU" sz="2800" dirty="0" smtClean="0"/>
              <a:t> </a:t>
            </a:r>
            <a:r>
              <a:rPr lang="ru-RU" sz="2800" dirty="0" err="1" smtClean="0"/>
              <a:t>crassicauda</a:t>
            </a:r>
            <a:r>
              <a:rPr lang="ru-RU" sz="2800" dirty="0" smtClean="0"/>
              <a:t>, которые паразитируют в мочевом пузыре. Обычно они не вызывают заболеваний, но при перемещении в организме могут вызвать </a:t>
            </a:r>
            <a:r>
              <a:rPr lang="ru-RU" sz="2800" dirty="0" err="1" smtClean="0"/>
              <a:t>гранулематоз</a:t>
            </a:r>
            <a:r>
              <a:rPr lang="ru-RU" sz="2800" dirty="0" smtClean="0"/>
              <a:t> легких. Передаются при попадании в рот мочи зараженного животного. Для людей эти паразиты безопасны.</a:t>
            </a:r>
            <a:endParaRPr lang="ru-RU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richosomoides_crassicauda_drawing_in_Hall_191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936412" y="-272115"/>
            <a:ext cx="4695114" cy="7056785"/>
          </a:xfrm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699792" y="5733256"/>
            <a:ext cx="3099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Trichosomoides</a:t>
            </a:r>
            <a:r>
              <a:rPr lang="ru-RU" dirty="0" smtClean="0"/>
              <a:t> </a:t>
            </a:r>
            <a:r>
              <a:rPr lang="ru-RU" dirty="0" err="1" smtClean="0"/>
              <a:t>crassicauda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Цестоды или солитеры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7467600" cy="520519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Хозяевами солитеров видов </a:t>
            </a:r>
            <a:r>
              <a:rPr lang="en-US" dirty="0" err="1" smtClean="0"/>
              <a:t>Hymenolepis</a:t>
            </a:r>
            <a:r>
              <a:rPr lang="en-US" dirty="0" smtClean="0"/>
              <a:t> nana, </a:t>
            </a:r>
            <a:r>
              <a:rPr lang="en-US" dirty="0" err="1" smtClean="0"/>
              <a:t>Hymnenolepis</a:t>
            </a:r>
            <a:r>
              <a:rPr lang="en-US" dirty="0" smtClean="0"/>
              <a:t> </a:t>
            </a:r>
            <a:r>
              <a:rPr lang="en-US" dirty="0" err="1" smtClean="0"/>
              <a:t>diminut</a:t>
            </a:r>
            <a:r>
              <a:rPr lang="ru-RU" dirty="0" smtClean="0"/>
              <a:t>а являются мыши, крысы, песчанки или хомяки. Мыши и крысы являются также промежуточными хозяевами солитера вида </a:t>
            </a:r>
            <a:r>
              <a:rPr lang="en-US" dirty="0" err="1" smtClean="0"/>
              <a:t>Taenia</a:t>
            </a:r>
            <a:r>
              <a:rPr lang="en-US" dirty="0" smtClean="0"/>
              <a:t> </a:t>
            </a:r>
            <a:r>
              <a:rPr lang="en-US" dirty="0" err="1" smtClean="0"/>
              <a:t>taeniaeformis</a:t>
            </a:r>
            <a:r>
              <a:rPr lang="en-US" dirty="0" smtClean="0"/>
              <a:t> </a:t>
            </a:r>
            <a:r>
              <a:rPr lang="ru-RU" dirty="0" smtClean="0"/>
              <a:t>или кошачьего солитера.</a:t>
            </a:r>
          </a:p>
          <a:p>
            <a:endParaRPr lang="ru-RU" dirty="0" smtClean="0"/>
          </a:p>
          <a:p>
            <a:r>
              <a:rPr lang="ru-RU" dirty="0" smtClean="0"/>
              <a:t>Тем, у кого живут и кошки, и крысы важно знать, что если экскременты кошки попадут на пищу, подстилку или другие предметы, принадлежащие грызунам, то может произойти заражение.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Все солитеры переносятся орально или через фекалии, а также зараженными насекомыми</a:t>
            </a:r>
            <a:r>
              <a:rPr lang="ru-RU" dirty="0" smtClean="0"/>
              <a:t>. Важно не давать вашим животным контактировать с дикими грызунами или насекомыми.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ymenolepis-nana-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692696"/>
            <a:ext cx="7146577" cy="5074296"/>
          </a:xfrm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267744" y="5949280"/>
            <a:ext cx="4432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Карликовый цепень (</a:t>
            </a:r>
            <a:r>
              <a:rPr lang="en-US" dirty="0" err="1" smtClean="0"/>
              <a:t>Hymenolepis</a:t>
            </a:r>
            <a:r>
              <a:rPr lang="en-US" dirty="0" smtClean="0"/>
              <a:t> nana</a:t>
            </a:r>
            <a:r>
              <a:rPr lang="ru-RU" dirty="0" smtClean="0"/>
              <a:t>)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20688"/>
            <a:ext cx="7467600" cy="5853264"/>
          </a:xfrm>
        </p:spPr>
        <p:txBody>
          <a:bodyPr/>
          <a:lstStyle/>
          <a:p>
            <a:r>
              <a:rPr lang="ru-RU" dirty="0" smtClean="0"/>
              <a:t>Одним из наиболее опасных солитеров является </a:t>
            </a:r>
            <a:r>
              <a:rPr lang="ru-RU" dirty="0" err="1" smtClean="0"/>
              <a:t>Hymenolepis</a:t>
            </a:r>
            <a:r>
              <a:rPr lang="ru-RU" dirty="0" smtClean="0"/>
              <a:t> </a:t>
            </a:r>
            <a:r>
              <a:rPr lang="ru-RU" dirty="0" err="1" smtClean="0"/>
              <a:t>nana</a:t>
            </a:r>
            <a:r>
              <a:rPr lang="ru-RU" dirty="0" smtClean="0"/>
              <a:t>, поскольку ему не требуется промежуточный хозяин. То есть этот паразит всю жизнь проводит в организме одного хозяина, и это может вызвать различные заболевания. Человек также может заразиться этим паразитом.</a:t>
            </a:r>
          </a:p>
          <a:p>
            <a:endParaRPr lang="ru-RU" dirty="0" smtClean="0"/>
          </a:p>
          <a:p>
            <a:r>
              <a:rPr lang="ru-RU" dirty="0" err="1" smtClean="0"/>
              <a:t>Hymenolepis</a:t>
            </a:r>
            <a:r>
              <a:rPr lang="ru-RU" dirty="0" smtClean="0"/>
              <a:t> </a:t>
            </a:r>
            <a:r>
              <a:rPr lang="ru-RU" dirty="0" err="1" smtClean="0"/>
              <a:t>diminuta</a:t>
            </a:r>
            <a:r>
              <a:rPr lang="ru-RU" dirty="0" smtClean="0"/>
              <a:t>  может передаваться человеку, но для завершения жизненного цикла ему требуется промежуточный хозяин - блоха, таракан или точильщик хлебный. Чтобы заразиться, необходимо проглотить промежуточного хозяина, а вероятность этого невысока.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ymenol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7485228" cy="4990152"/>
          </a:xfrm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051720" y="5805264"/>
            <a:ext cx="4591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Крысиный цепень (</a:t>
            </a:r>
            <a:r>
              <a:rPr lang="en-US" dirty="0" err="1" smtClean="0"/>
              <a:t>Hymenolepis</a:t>
            </a:r>
            <a:r>
              <a:rPr lang="en-US" dirty="0" smtClean="0"/>
              <a:t> </a:t>
            </a:r>
            <a:r>
              <a:rPr lang="en-US" dirty="0" err="1" smtClean="0"/>
              <a:t>diminuta</a:t>
            </a:r>
            <a:r>
              <a:rPr lang="ru-RU" dirty="0" smtClean="0"/>
              <a:t>)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Акантоцефалы (скребни)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7467600" cy="5061176"/>
          </a:xfrm>
        </p:spPr>
        <p:txBody>
          <a:bodyPr>
            <a:normAutofit/>
          </a:bodyPr>
          <a:lstStyle/>
          <a:p>
            <a:r>
              <a:rPr lang="ru-RU" sz="3200" dirty="0" err="1" smtClean="0"/>
              <a:t>Шипоголовый</a:t>
            </a:r>
            <a:r>
              <a:rPr lang="ru-RU" sz="3200" dirty="0" smtClean="0"/>
              <a:t> червь (</a:t>
            </a:r>
            <a:r>
              <a:rPr lang="en-US" sz="3200" dirty="0" err="1" smtClean="0"/>
              <a:t>Moniliformis</a:t>
            </a:r>
            <a:r>
              <a:rPr lang="en-US" sz="3200" dirty="0" smtClean="0"/>
              <a:t> </a:t>
            </a:r>
            <a:r>
              <a:rPr lang="en-US" sz="3200" dirty="0" err="1" smtClean="0"/>
              <a:t>moniliformis</a:t>
            </a:r>
            <a:r>
              <a:rPr lang="ru-RU" sz="3200" dirty="0" smtClean="0"/>
              <a:t>) паразитирует в тонком кишечнике крыс, мышей и других грызунов. Может вызвать такие серьезные заболевания как энтерит, язвы и прободение кишечника.</a:t>
            </a:r>
            <a:endParaRPr lang="ru-RU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oniliformis_moniliformi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548680"/>
            <a:ext cx="5454352" cy="5454352"/>
          </a:xfrm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619672" y="6093296"/>
            <a:ext cx="5408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Скребень </a:t>
            </a:r>
            <a:r>
              <a:rPr lang="ru-RU" dirty="0" err="1" smtClean="0"/>
              <a:t>четковидный</a:t>
            </a:r>
            <a:r>
              <a:rPr lang="ru-RU" dirty="0" smtClean="0"/>
              <a:t> (</a:t>
            </a:r>
            <a:r>
              <a:rPr lang="en-US" dirty="0" err="1" smtClean="0"/>
              <a:t>Moniliformis</a:t>
            </a:r>
            <a:r>
              <a:rPr lang="en-US" dirty="0" smtClean="0"/>
              <a:t> </a:t>
            </a:r>
            <a:r>
              <a:rPr lang="en-US" dirty="0" err="1" smtClean="0"/>
              <a:t>moniliformis</a:t>
            </a:r>
            <a:r>
              <a:rPr lang="ru-RU" dirty="0" smtClean="0"/>
              <a:t>)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7467600" cy="5565232"/>
          </a:xfrm>
        </p:spPr>
        <p:txBody>
          <a:bodyPr/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Эндопаразиты бывают разных видов</a:t>
            </a:r>
            <a:r>
              <a:rPr lang="ru-RU" sz="2800" dirty="0" smtClean="0"/>
              <a:t>, с различной продолжительностью жизненного цикла, поэтому и лечение неодинаково. </a:t>
            </a:r>
          </a:p>
          <a:p>
            <a:endParaRPr lang="ru-RU" sz="2800" dirty="0" smtClean="0"/>
          </a:p>
          <a:p>
            <a:r>
              <a:rPr lang="ru-RU" sz="2800" dirty="0" smtClean="0"/>
              <a:t>Некоторые эндопаразиты не являются даже червями - это одноклеточные микроорганизмы, называемые протозоа (простейшие).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Протозоа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7467600" cy="506117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Кокцидии - широкое обозначение для группы одноклеточных паразитов</a:t>
            </a:r>
            <a:r>
              <a:rPr lang="ru-RU" dirty="0" smtClean="0"/>
              <a:t>. Есть по крайней мере восемь типов рода </a:t>
            </a:r>
            <a:r>
              <a:rPr lang="ru-RU" dirty="0" err="1" smtClean="0"/>
              <a:t>Eimeria</a:t>
            </a:r>
            <a:r>
              <a:rPr lang="ru-RU" dirty="0" smtClean="0"/>
              <a:t> </a:t>
            </a:r>
            <a:r>
              <a:rPr lang="ru-RU" dirty="0" err="1" smtClean="0"/>
              <a:t>coccidia</a:t>
            </a:r>
            <a:r>
              <a:rPr lang="ru-RU" dirty="0" smtClean="0"/>
              <a:t>, которые заражают мышей и четыре, которые заражают крыс. Передаются при попадании фекалий зараженного животного в рот другого. </a:t>
            </a:r>
          </a:p>
          <a:p>
            <a:endParaRPr lang="ru-RU" dirty="0" smtClean="0"/>
          </a:p>
          <a:p>
            <a:r>
              <a:rPr lang="ru-RU" dirty="0" smtClean="0"/>
              <a:t>Находясь в организме животного, они могут и не представлять для него угрозу. В тяжелых случаях может возникнуть кровотечение, приводящее к смерти.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00px-Coccidi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836712"/>
            <a:ext cx="7440649" cy="4873625"/>
          </a:xfrm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203848" y="5877272"/>
            <a:ext cx="2187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Ооцисты</a:t>
            </a:r>
            <a:r>
              <a:rPr lang="ru-RU" dirty="0" smtClean="0"/>
              <a:t> кокцидий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7467600" cy="5997280"/>
          </a:xfrm>
        </p:spPr>
        <p:txBody>
          <a:bodyPr>
            <a:normAutofit/>
          </a:bodyPr>
          <a:lstStyle/>
          <a:p>
            <a:r>
              <a:rPr lang="ru-RU" dirty="0" smtClean="0"/>
              <a:t>Следует обратить особое внимание на разновидность </a:t>
            </a:r>
            <a:r>
              <a:rPr lang="ru-RU" dirty="0" err="1" smtClean="0"/>
              <a:t>Cryptosproidium</a:t>
            </a:r>
            <a:r>
              <a:rPr lang="ru-RU" dirty="0" smtClean="0"/>
              <a:t> </a:t>
            </a:r>
            <a:r>
              <a:rPr lang="ru-RU" dirty="0" err="1" smtClean="0"/>
              <a:t>coccidia</a:t>
            </a:r>
            <a:r>
              <a:rPr lang="ru-RU" dirty="0" smtClean="0"/>
              <a:t>, поскольку этой </a:t>
            </a:r>
            <a:r>
              <a:rPr lang="ru-RU" dirty="0" err="1" smtClean="0"/>
              <a:t>кокцидией</a:t>
            </a:r>
            <a:r>
              <a:rPr lang="ru-RU" dirty="0" smtClean="0"/>
              <a:t> могут заразиться люди. Если подозревается, что животное является носителем этих простейших, надо предпринимать все виды предосторожности при контакте с ними.</a:t>
            </a:r>
          </a:p>
          <a:p>
            <a:endParaRPr lang="ru-RU" dirty="0" smtClean="0"/>
          </a:p>
          <a:p>
            <a:r>
              <a:rPr lang="ru-RU" dirty="0" smtClean="0"/>
              <a:t>Другие патогенные простейшие, поражающие в большей степени мышей, чем крыс - это жгутиковые </a:t>
            </a:r>
            <a:r>
              <a:rPr lang="ru-RU" dirty="0" err="1" smtClean="0"/>
              <a:t>Giardia</a:t>
            </a:r>
            <a:r>
              <a:rPr lang="ru-RU" dirty="0" smtClean="0"/>
              <a:t> </a:t>
            </a:r>
            <a:r>
              <a:rPr lang="ru-RU" dirty="0" err="1" smtClean="0"/>
              <a:t>muris</a:t>
            </a:r>
            <a:r>
              <a:rPr lang="ru-RU" dirty="0" smtClean="0"/>
              <a:t>, </a:t>
            </a:r>
            <a:r>
              <a:rPr lang="en-US" dirty="0" err="1" smtClean="0"/>
              <a:t>Hexamita</a:t>
            </a:r>
            <a:r>
              <a:rPr lang="en-US" dirty="0" smtClean="0"/>
              <a:t> </a:t>
            </a:r>
            <a:r>
              <a:rPr lang="en-US" dirty="0" err="1" smtClean="0"/>
              <a:t>muris</a:t>
            </a:r>
            <a:r>
              <a:rPr lang="ru-RU" dirty="0" smtClean="0"/>
              <a:t>, </a:t>
            </a:r>
            <a:r>
              <a:rPr lang="ru-RU" dirty="0" err="1" smtClean="0"/>
              <a:t>Pneumocystis</a:t>
            </a:r>
            <a:r>
              <a:rPr lang="ru-RU" dirty="0" smtClean="0"/>
              <a:t> </a:t>
            </a:r>
            <a:r>
              <a:rPr lang="ru-RU" dirty="0" err="1" smtClean="0"/>
              <a:t>carinii</a:t>
            </a:r>
            <a:r>
              <a:rPr lang="ru-RU" dirty="0" smtClean="0"/>
              <a:t> и </a:t>
            </a:r>
            <a:r>
              <a:rPr lang="ru-RU" dirty="0" err="1" smtClean="0"/>
              <a:t>Hepatozoon</a:t>
            </a:r>
            <a:r>
              <a:rPr lang="ru-RU" dirty="0" smtClean="0"/>
              <a:t> </a:t>
            </a:r>
            <a:r>
              <a:rPr lang="ru-RU" dirty="0" err="1" smtClean="0"/>
              <a:t>muris</a:t>
            </a:r>
            <a:r>
              <a:rPr lang="ru-RU" dirty="0" smtClean="0"/>
              <a:t>. P. </a:t>
            </a:r>
            <a:r>
              <a:rPr lang="ru-RU" dirty="0" err="1" smtClean="0"/>
              <a:t>carinii</a:t>
            </a:r>
            <a:r>
              <a:rPr lang="ru-RU" dirty="0" smtClean="0"/>
              <a:t> находятся в легких мышей и крыс и соответственно могут вызвать заболевания дыхательной системы.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roto11_2002103018181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052736"/>
            <a:ext cx="7802810" cy="4161499"/>
          </a:xfrm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63888" y="5445224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Hexamita</a:t>
            </a:r>
            <a:r>
              <a:rPr lang="en-US" dirty="0" smtClean="0"/>
              <a:t> </a:t>
            </a:r>
            <a:r>
              <a:rPr lang="en-US" dirty="0" err="1" smtClean="0"/>
              <a:t>muris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467600" cy="496855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Эндопаразиты настолько различны, что универсального средства против них не существует. Лучший способ борьбы с паразитами - это профилактика. 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00px-Mikrofoto.de-Blepharisma_japonicum_1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764704"/>
            <a:ext cx="7488832" cy="4998796"/>
          </a:xfrm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907704" y="6021288"/>
            <a:ext cx="5039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Инфузория </a:t>
            </a:r>
            <a:r>
              <a:rPr lang="en-US" dirty="0" err="1" smtClean="0"/>
              <a:t>Blepharisma</a:t>
            </a:r>
            <a:r>
              <a:rPr lang="en-US" dirty="0" smtClean="0"/>
              <a:t> </a:t>
            </a:r>
            <a:r>
              <a:rPr lang="en-US" dirty="0" err="1" smtClean="0"/>
              <a:t>japonicum</a:t>
            </a:r>
            <a:r>
              <a:rPr lang="ru-RU" dirty="0" smtClean="0"/>
              <a:t> (протозоа)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764704"/>
            <a:ext cx="7467600" cy="5709248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Каждый вид паразитов или протозоа может паразитировать только на одном виде животного</a:t>
            </a:r>
            <a:r>
              <a:rPr lang="ru-RU" dirty="0" smtClean="0"/>
              <a:t>. </a:t>
            </a:r>
          </a:p>
          <a:p>
            <a:endParaRPr lang="ru-RU" dirty="0" smtClean="0"/>
          </a:p>
          <a:p>
            <a:r>
              <a:rPr lang="ru-RU" dirty="0" smtClean="0"/>
              <a:t>Паразиты, которые паразитируют на собаках, не передадутся грызунам и наоборот. Если паразит попадет в тело неправильного хозяина, он не сможет завершить свой жизненный цикл и погибнет естественным путем.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39937514_askaridy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980728"/>
            <a:ext cx="6578674" cy="4934006"/>
          </a:xfrm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851920" y="6093296"/>
            <a:ext cx="1310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Аскариды 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92696"/>
            <a:ext cx="7467600" cy="5781256"/>
          </a:xfrm>
        </p:spPr>
        <p:txBody>
          <a:bodyPr>
            <a:normAutofit/>
          </a:bodyPr>
          <a:lstStyle/>
          <a:p>
            <a:r>
              <a:rPr lang="ru-RU" dirty="0" smtClean="0"/>
              <a:t>Гельминты - это паразитические черви. Их различают на следующие классы: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- нематоды, круглые черви,</a:t>
            </a:r>
          </a:p>
          <a:p>
            <a:r>
              <a:rPr lang="ru-RU" dirty="0" smtClean="0"/>
              <a:t>- цестоды или солитеры,</a:t>
            </a:r>
          </a:p>
          <a:p>
            <a:r>
              <a:rPr lang="ru-RU" dirty="0" smtClean="0"/>
              <a:t>- трематоды - сосальщики или плоские черви (к счастью, ни один из этих видов не поражает грызунов),</a:t>
            </a:r>
          </a:p>
          <a:p>
            <a:r>
              <a:rPr lang="ru-RU" dirty="0" smtClean="0"/>
              <a:t>- скребни или </a:t>
            </a:r>
            <a:r>
              <a:rPr lang="ru-RU" dirty="0" err="1" smtClean="0"/>
              <a:t>колючеголовчатые</a:t>
            </a:r>
            <a:r>
              <a:rPr lang="ru-RU" dirty="0" smtClean="0"/>
              <a:t> черви (этот вид чаще встречается у птиц и рептилий, чем у млекопитающих).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oxocar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548680"/>
            <a:ext cx="5904656" cy="5422768"/>
          </a:xfrm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331640" y="6165304"/>
            <a:ext cx="620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Токсокара</a:t>
            </a:r>
            <a:r>
              <a:rPr lang="ru-RU" dirty="0" smtClean="0"/>
              <a:t> собак</a:t>
            </a:r>
            <a:r>
              <a:rPr lang="en-US" dirty="0" smtClean="0"/>
              <a:t>, </a:t>
            </a:r>
            <a:r>
              <a:rPr lang="ru-RU" dirty="0" smtClean="0"/>
              <a:t>или собачья аскарида (</a:t>
            </a:r>
            <a:r>
              <a:rPr lang="en-US" dirty="0" err="1" smtClean="0"/>
              <a:t>Toxocara</a:t>
            </a:r>
            <a:r>
              <a:rPr lang="en-US" dirty="0" smtClean="0"/>
              <a:t> </a:t>
            </a:r>
            <a:r>
              <a:rPr lang="en-US" dirty="0" err="1" smtClean="0"/>
              <a:t>canis</a:t>
            </a:r>
            <a:r>
              <a:rPr lang="ru-RU" dirty="0" smtClean="0"/>
              <a:t>)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НЕМАТОДЫ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467600" cy="5349208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Нематоды - круглые черви</a:t>
            </a:r>
            <a:r>
              <a:rPr lang="ru-RU" sz="2800" dirty="0" smtClean="0"/>
              <a:t>. Есть тысячи разновидностей нематод, но только маленький процент паразитирует на животных. Определенные разновидности их могут быть найдены в почти любой ткани тела. Некоторые передвигаются по всему организму хозяина на различных стадиях своего развития. </a:t>
            </a:r>
          </a:p>
          <a:p>
            <a:endParaRPr lang="ru-RU" sz="2800" dirty="0" smtClean="0"/>
          </a:p>
          <a:p>
            <a:r>
              <a:rPr lang="ru-RU" sz="2800" dirty="0" smtClean="0"/>
              <a:t>Мигрируя по всему организму, они могут вызвать заболевания, которые труднее поддаются лечению, чем когда эти паразиты находятся в кишечнике.</a:t>
            </a:r>
            <a:endParaRPr lang="ru-RU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00px-Dictyocaulus-viviparu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692696"/>
            <a:ext cx="7344816" cy="5040380"/>
          </a:xfrm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691680" y="5877272"/>
            <a:ext cx="5781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Свободноживущая нематода </a:t>
            </a:r>
            <a:r>
              <a:rPr lang="en-US" dirty="0" err="1" smtClean="0"/>
              <a:t>Caenorhabditis</a:t>
            </a:r>
            <a:r>
              <a:rPr lang="en-US" dirty="0" smtClean="0"/>
              <a:t> </a:t>
            </a:r>
            <a:r>
              <a:rPr lang="en-US" dirty="0" err="1" smtClean="0"/>
              <a:t>elegans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92</TotalTime>
  <Words>771</Words>
  <Application>Microsoft Office PowerPoint</Application>
  <PresentationFormat>Экран (4:3)</PresentationFormat>
  <Paragraphs>56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Эркер</vt:lpstr>
      <vt:lpstr>Паразиты животных</vt:lpstr>
      <vt:lpstr>Слайд 2</vt:lpstr>
      <vt:lpstr>Слайд 3</vt:lpstr>
      <vt:lpstr>Слайд 4</vt:lpstr>
      <vt:lpstr>Слайд 5</vt:lpstr>
      <vt:lpstr>Слайд 6</vt:lpstr>
      <vt:lpstr>Слайд 7</vt:lpstr>
      <vt:lpstr>НЕМАТОДЫ</vt:lpstr>
      <vt:lpstr>Слайд 9</vt:lpstr>
      <vt:lpstr>Слайд 10</vt:lpstr>
      <vt:lpstr>Слайд 11</vt:lpstr>
      <vt:lpstr>Слайд 12</vt:lpstr>
      <vt:lpstr>Слайд 13</vt:lpstr>
      <vt:lpstr>Цестоды или солитеры</vt:lpstr>
      <vt:lpstr>Слайд 15</vt:lpstr>
      <vt:lpstr>Слайд 16</vt:lpstr>
      <vt:lpstr>Слайд 17</vt:lpstr>
      <vt:lpstr>Акантоцефалы (скребни)</vt:lpstr>
      <vt:lpstr>Слайд 19</vt:lpstr>
      <vt:lpstr>Протозоа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Паразиты животных</dc:title>
  <dc:subject>Про паразитов животных</dc:subject>
  <dc:creator>www.zooclub.ru</dc:creator>
  <cp:keywords>животные, паразиты</cp:keywords>
  <dc:description>Данная презентация может быть использована в личных целях, но не может быть опубликована в интернете на других сайтах. Текст презентации опубликован по адресу 
http://zooclub.ru/zanim/34.shtml и охраняется Законом об Авторском праве!</dc:description>
  <cp:lastModifiedBy>user1</cp:lastModifiedBy>
  <cp:revision>11</cp:revision>
  <dcterms:created xsi:type="dcterms:W3CDTF">2014-02-17T21:26:21Z</dcterms:created>
  <dcterms:modified xsi:type="dcterms:W3CDTF">2016-07-11T07:52:50Z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