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24B07-0A93-4CE4-B478-267A48F80B5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68D5A-17AC-459E-94FE-3C5A8D0EE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http://zooclub.ru/fakty/o_korovah.shtml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8D5A-17AC-459E-94FE-3C5A8D0EEB2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8D5A-17AC-459E-94FE-3C5A8D0EEB2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42CE-94C8-4EB2-AE8B-0F1186D1A69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6633-511F-422D-AF4A-B9C9EFAAA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42CE-94C8-4EB2-AE8B-0F1186D1A69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6633-511F-422D-AF4A-B9C9EFAAA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42CE-94C8-4EB2-AE8B-0F1186D1A69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6633-511F-422D-AF4A-B9C9EFAAA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42CE-94C8-4EB2-AE8B-0F1186D1A69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6633-511F-422D-AF4A-B9C9EFAAA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42CE-94C8-4EB2-AE8B-0F1186D1A69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6633-511F-422D-AF4A-B9C9EFAAA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42CE-94C8-4EB2-AE8B-0F1186D1A69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6633-511F-422D-AF4A-B9C9EFAAA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42CE-94C8-4EB2-AE8B-0F1186D1A69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6633-511F-422D-AF4A-B9C9EFAAA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42CE-94C8-4EB2-AE8B-0F1186D1A69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6633-511F-422D-AF4A-B9C9EFAAA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42CE-94C8-4EB2-AE8B-0F1186D1A69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6633-511F-422D-AF4A-B9C9EFAAA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42CE-94C8-4EB2-AE8B-0F1186D1A69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6633-511F-422D-AF4A-B9C9EFAAA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  <a:alpha val="14000"/>
              </a:schemeClr>
            </a:gs>
            <a:gs pos="13000">
              <a:srgbClr val="F8B049"/>
            </a:gs>
            <a:gs pos="63000">
              <a:srgbClr val="F8B049"/>
            </a:gs>
            <a:gs pos="84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442CE-94C8-4EB2-AE8B-0F1186D1A69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46633-511F-422D-AF4A-B9C9EFAAA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7445290" cy="232028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НЕОБЫЧНЫХ ФАКТОВ О КОРОВАХ</a:t>
            </a:r>
            <a:endParaRPr lang="ru-RU" sz="54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581128"/>
            <a:ext cx="6173808" cy="14386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Одомашнивание коров началось во времена раннего неолита. Предком домашних коров был дикий бык. </a:t>
            </a:r>
            <a:endParaRPr lang="ru-RU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188640"/>
            <a:ext cx="3810000" cy="2714625"/>
          </a:xfrm>
          <a:prstGeom prst="rect">
            <a:avLst/>
          </a:prstGeom>
        </p:spPr>
      </p:pic>
      <p:pic>
        <p:nvPicPr>
          <p:cNvPr id="5" name="Рисунок 4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509120"/>
            <a:ext cx="1962150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4328" y="188640"/>
            <a:ext cx="1396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www.zooclub.ru</a:t>
            </a:r>
            <a:endParaRPr lang="ru-RU" sz="1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546132" cy="56974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546132" cy="56974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114084" cy="61396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8088390" cy="61202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8_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546132" cy="56974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8640"/>
            <a:ext cx="4754349" cy="65253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546132" cy="56974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_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92888" cy="60479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042076" cy="60851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81170"/>
            <a:ext cx="4752528" cy="65228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_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088390" cy="61202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38120" cy="56254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8064896" cy="61024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_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8_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8114084" cy="61396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546132" cy="56974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438120" cy="56254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67956"/>
            <a:ext cx="8064896" cy="61024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114084" cy="61396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546132" cy="56974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5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201</TotalTime>
  <Words>26</Words>
  <Application>Microsoft Office PowerPoint</Application>
  <PresentationFormat>Экран (4:3)</PresentationFormat>
  <Paragraphs>6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Тема5</vt:lpstr>
      <vt:lpstr>35 НЕОБЫЧНЫХ ФАКТОВ О КОРОВАХ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 НЕОБЫЧНЫХ ФАКТОВ О КОРОВАХ</dc:title>
  <dc:creator>www.zooclub.ru</dc:creator>
  <cp:keywords>животные, коровы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9</cp:revision>
  <dcterms:created xsi:type="dcterms:W3CDTF">2015-07-23T04:59:43Z</dcterms:created>
  <dcterms:modified xsi:type="dcterms:W3CDTF">2015-09-02T09:31:33Z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