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88" r:id="rId35"/>
    <p:sldId id="289" r:id="rId36"/>
    <p:sldId id="290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D9FF3-E184-4FD9-A377-9FC2088B648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F2F43-4A4B-41F5-9DF1-6BA83FE73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http://zooclub.ru/fakty/o_korovah.shtml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F2F43-4A4B-41F5-9DF1-6BA83FE7340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90FA-2758-495C-AFAC-8BA3CF425A7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9EAFAA-27BC-4D48-A53B-8055780FD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19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04534"/>
            <a:ext cx="6624736" cy="1646302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НАУЧНЫХ ФАКТОВ О ДОМАШНЕЙ КОРОВЕ</a:t>
            </a:r>
            <a:endParaRPr lang="ru-RU" sz="48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Предком домашних коров был дикий бык. Одомашнивание коров началось во времена раннего неолита — вслед за одомашниванием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коз, овец и свиней.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581128"/>
            <a:ext cx="2771800" cy="2099639"/>
          </a:xfrm>
          <a:prstGeom prst="rect">
            <a:avLst/>
          </a:prstGeom>
        </p:spPr>
      </p:pic>
      <p:pic>
        <p:nvPicPr>
          <p:cNvPr id="5" name="Рисунок 4" descr="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32656"/>
            <a:ext cx="2143125" cy="170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1480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98060" cy="59761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24936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52928" cy="55686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18140" cy="57454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366112" cy="55774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352928" cy="556861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_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_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_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14084" cy="613965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24936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90148" cy="5793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352928" cy="55686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206</TotalTime>
  <Words>29</Words>
  <Application>Microsoft Office PowerPoint</Application>
  <PresentationFormat>Экран (4:3)</PresentationFormat>
  <Paragraphs>5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Тема2</vt:lpstr>
      <vt:lpstr>36 НАУЧНЫХ ФАКТОВ О ДОМАШНЕЙ КОРОВЕ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 НАУЧНЫХ ФАКТОВ О ДОМАШНЕЙ КОРОВЕ</dc:title>
  <dc:creator>www.zooclub.ru</dc:creator>
  <cp:keywords>животные, коровы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9</cp:revision>
  <dcterms:created xsi:type="dcterms:W3CDTF">2015-07-23T05:00:30Z</dcterms:created>
  <dcterms:modified xsi:type="dcterms:W3CDTF">2015-09-02T09:34:55Z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