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9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57" r:id="rId18"/>
    <p:sldId id="277" r:id="rId19"/>
    <p:sldId id="266" r:id="rId20"/>
    <p:sldId id="278" r:id="rId21"/>
    <p:sldId id="267" r:id="rId22"/>
    <p:sldId id="279" r:id="rId23"/>
    <p:sldId id="268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1EB3-2A3C-45B7-A061-64137A82570B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F1AC-27B9-4E6D-94AF-616DC4F1C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http://www.zooclub.ru/world/?id=122622.shtml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</a:t>
            </a:r>
            <a:r>
              <a:rPr lang="en-US" smtClean="0"/>
              <a:t>/?id=122622.shtml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http://www.zooclub.ru/world/?id=122622.shtml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http://www.zooclub.ru/world/?id=122622.shtml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EF1AC-27B9-4E6D-94AF-616DC4F1C32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1DB07A-E62D-4887-B13E-B134C6201A6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ADE76E-3DA7-407F-A3A4-620098777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Любопытные факты о страусах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4" name="Рисунок 3" descr="32-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4824536" cy="3602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43750" cy="44386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ухаживаний самец использует свои красивые бело-черные крылья для заманивания самок</a:t>
            </a:r>
            <a:r>
              <a:rPr lang="ru-RU" dirty="0" smtClean="0"/>
              <a:t>. Он медленно опускается на землю, как бы кланяясь, а затем начинает трясти и махать перьями крыльев и двигает хвостом вверх-вниз. Затем он приближается к самке, протягивает к ней свои крылья в надежде покорить ее сердце. Если самке нравится представление, она соглашается принадлежать 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Самец и самка разделяют обязанности по высиживаю яиц и заботе о потомстве</a:t>
            </a:r>
            <a:r>
              <a:rPr lang="ru-RU" dirty="0" smtClean="0"/>
              <a:t>. Каждая самка откладывает от 2 до 5 яиц в общее гнездо. Главная несушка кладет свои яйца в центр гнезда, поэтому у птенцов этих яиц больше шансов появиться на свет.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Самец страуса может предупреждать стаю об опасности</a:t>
            </a:r>
            <a:r>
              <a:rPr lang="ru-RU" dirty="0" smtClean="0"/>
              <a:t>, издавая звуки, похожие на рев льва.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77769" cy="44278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Птенцы вылупляются примерно через 40 дней. Через пару дней после вылупления они покидают гнезда и путешествуют вместе с родителями. Взрослый самец берет птенцов под свое крыло, чтобы защитить их от солнца, дождя или хищников.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Ударом ноги страус способен убить льва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46304" cy="434510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являются всеядными птицами</a:t>
            </a:r>
            <a:r>
              <a:rPr lang="ru-RU" dirty="0" smtClean="0"/>
              <a:t>. В основном их рацион питания состоит из растительной пищи, особенно они любят листья, семена и корешки, однако они не прочь полакомиться насекомыми или мелкими животными, вроде ящериц.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До 20-го века дикие страусы населяли Африку, юго-западную Азию и Аравийский полуостров. Сегодня дикие страусы живут только в пустынных районах Африки.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263014" cy="4572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страусы распространены на территории практически всего африканского континента. Эксперты точно не могут сказать, сколько особей сегодня живет в дикой природе, но их достаточно много.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 страуса - самый крупный среди глаз всех наземных существ </a:t>
            </a:r>
            <a:r>
              <a:rPr lang="ru-RU" dirty="0" smtClean="0"/>
              <a:t>- примерно 5 сантиметров в диаметре.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-(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655668" cy="4381648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04757" cy="453650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18-м и 19-м веках страусы были довольно редкими птицами, так как на них охотились из-за красивых перьев, которые использовались для популярных в то время нарядов. Птицы исчезли из северной Африки, но в 1838 году вновь появились благодаря фермерским хозяйствам по разведению этих птиц.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сир пор страусов разводят из-за их перьев, кожи, яиц и мяса.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93793" cy="451808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вовсе не прячут голову в песок</a:t>
            </a:r>
            <a:r>
              <a:rPr lang="ru-RU" dirty="0" smtClean="0"/>
              <a:t>. Если хищник угрожает их гнезду, страус может опуститься на землю и затихнуть, положив голову на песок, чтобы стать менее заметным. На расстоянии кажется, что страус зарыл голову в песок.</a:t>
            </a:r>
          </a:p>
          <a:p>
            <a:endParaRPr lang="ru-RU" dirty="0" smtClean="0"/>
          </a:p>
          <a:p>
            <a:r>
              <a:rPr lang="ru-RU" dirty="0" smtClean="0"/>
              <a:t>Благодаря коммерческому разведению страусов, </a:t>
            </a:r>
            <a:r>
              <a:rPr lang="ru-RU" dirty="0" err="1" smtClean="0"/>
              <a:t>страусиные</a:t>
            </a:r>
            <a:r>
              <a:rPr lang="ru-RU" dirty="0" smtClean="0"/>
              <a:t> хозяйства можно встретить по всему миру.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58000" cy="4572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страусов самые большие яйца среди всех животных</a:t>
            </a:r>
            <a:r>
              <a:rPr lang="ru-RU" dirty="0" smtClean="0"/>
              <a:t>, которые могут весить до 1,3 килограмма и достигать в длину 15 сантиметров. Одно </a:t>
            </a:r>
            <a:r>
              <a:rPr lang="ru-RU" dirty="0" err="1" smtClean="0"/>
              <a:t>страусиное</a:t>
            </a:r>
            <a:r>
              <a:rPr lang="ru-RU" dirty="0" smtClean="0"/>
              <a:t> яйцо соответствует двум дюжинам куриных.</a:t>
            </a:r>
          </a:p>
          <a:p>
            <a:endParaRPr lang="ru-RU" dirty="0" smtClean="0"/>
          </a:p>
          <a:p>
            <a:r>
              <a:rPr lang="ru-RU" dirty="0" smtClean="0"/>
              <a:t>У страусов нет особой железы, которая позволяет другим птицам делать перья водоотталкивающими, поэтому во время дождя перья страусов намокают.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- нелетающие птицы, которые приспособились быстро бегать</a:t>
            </a:r>
            <a:r>
              <a:rPr lang="ru-RU" dirty="0" smtClean="0"/>
              <a:t>. Они являются самыми быстрыми птицами и могут достигать скорости при беге до 65 километров в час. За один шаг страус может преодолеть расстояние от 3 до 5 метров.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могут бегать на скорости около 50 километров в час </a:t>
            </a:r>
            <a:r>
              <a:rPr lang="ru-RU" dirty="0" smtClean="0"/>
              <a:t>довольно долгое время, что позволяет им скрываться от хищников. Они также являются самыми тяжелыми и крупными птицами на планете и весят до 180 килограмм при росте около 2,5 метров.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-(8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655668" cy="4470390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Самки страуса имеют коричнево-серый окрас перьев, а у самцов имеются черно-белые крылья и хвост</a:t>
            </a:r>
            <a:r>
              <a:rPr lang="ru-RU" dirty="0" smtClean="0"/>
              <a:t>. У них особая форма ступней с 2 пальцами (у остальных птиц либо 3, либо 4 пальца). Также на каждом пальце имеется длинный 10-сантиметровый коготь, который птицы используют для самозащиты.</a:t>
            </a:r>
          </a:p>
          <a:p>
            <a:endParaRPr lang="ru-RU" dirty="0" smtClean="0"/>
          </a:p>
          <a:p>
            <a:r>
              <a:rPr lang="ru-RU" dirty="0" smtClean="0"/>
              <a:t>Страусы гоняются за насекомыми или рептилиями, делая странные зигзагообразные движения.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-(9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715000" cy="4572000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могут есть такие продукты, которые другие животные не могут переваривать</a:t>
            </a:r>
            <a:r>
              <a:rPr lang="ru-RU" dirty="0" smtClean="0"/>
              <a:t>, так как у них имеется длинный и плотный кишечник, с помощью которого они могут получать полезные вещества даже из самой грубой пищи. У них также имеется мышечный желудок, который с помощью проглоченных ими песка и камней помогает переваривать пищу.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s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048671" cy="4536503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- социальные птицы</a:t>
            </a:r>
            <a:r>
              <a:rPr lang="ru-RU" dirty="0" smtClean="0"/>
              <a:t>, иногда они собираются в стаи по 100 особей и более, но чаще в стае примерно 10 птиц. У групп имеется иерархия - доминантный самец, который защищает территорию стаи, и доминантная самка, которую называют "главной несушкой".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Страусы живут 30-40 лет</a:t>
            </a:r>
            <a:r>
              <a:rPr lang="ru-RU" dirty="0" smtClean="0"/>
              <a:t>, но в некоторых случаях около 50 лет.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726</TotalTime>
  <Words>794</Words>
  <Application>Microsoft Office PowerPoint</Application>
  <PresentationFormat>Экран (4:3)</PresentationFormat>
  <Paragraphs>60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Любопытные факты о страусах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Любопытные факты о страусах</dc:title>
  <dc:subject>Животные</dc:subject>
  <dc:creator>www.zooclub.ru</dc:creator>
  <cp:keywords>животные, птицы, страусы</cp:keywords>
  <dc:description>Данная презентация может использоваться для личных целей, но не может быть опубликована в сети интернет на других сайтах.</dc:description>
  <cp:lastModifiedBy>user1</cp:lastModifiedBy>
  <cp:revision>12</cp:revision>
  <dcterms:created xsi:type="dcterms:W3CDTF">2014-02-17T21:05:06Z</dcterms:created>
  <dcterms:modified xsi:type="dcterms:W3CDTF">2016-02-03T01:05:39Z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