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804" r:id="rId11"/>
  </p:sldMasterIdLst>
  <p:notesMasterIdLst>
    <p:notesMasterId r:id="rId58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7" r:id="rId42"/>
    <p:sldId id="288" r:id="rId43"/>
    <p:sldId id="289" r:id="rId44"/>
    <p:sldId id="290" r:id="rId45"/>
    <p:sldId id="286" r:id="rId46"/>
    <p:sldId id="291" r:id="rId47"/>
    <p:sldId id="292" r:id="rId48"/>
    <p:sldId id="293" r:id="rId49"/>
    <p:sldId id="294" r:id="rId50"/>
    <p:sldId id="296" r:id="rId51"/>
    <p:sldId id="297" r:id="rId52"/>
    <p:sldId id="298" r:id="rId53"/>
    <p:sldId id="299" r:id="rId54"/>
    <p:sldId id="295" r:id="rId55"/>
    <p:sldId id="300" r:id="rId56"/>
    <p:sldId id="30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F6124-B625-4DDC-B0A8-E82631385FCC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66CE4-DB46-45C3-B083-E3500C5DE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http://zooclub.ru/fakty/o_korovah.shtml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6CE4-DB46-45C3-B083-E3500C5DEDB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0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0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>
          <a:xfrm>
            <a:off x="0" y="0"/>
            <a:ext cx="9141619" cy="713232"/>
            <a:chOff x="0" y="0"/>
            <a:chExt cx="12188825" cy="713232"/>
          </a:xfrm>
        </p:grpSpPr>
        <p:sp>
          <p:nvSpPr>
            <p:cNvPr id="7" name="Прямоугольник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" name="Группа 10"/>
          <p:cNvGrpSpPr/>
          <p:nvPr/>
        </p:nvGrpSpPr>
        <p:grpSpPr>
          <a:xfrm>
            <a:off x="0" y="0"/>
            <a:ext cx="534924" cy="6858000"/>
            <a:chOff x="0" y="0"/>
            <a:chExt cx="713232" cy="6858000"/>
          </a:xfrm>
        </p:grpSpPr>
        <p:sp>
          <p:nvSpPr>
            <p:cNvPr id="12" name="Прямоугольник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" name="Группа 13"/>
          <p:cNvGrpSpPr/>
          <p:nvPr/>
        </p:nvGrpSpPr>
        <p:grpSpPr>
          <a:xfrm>
            <a:off x="8607571" y="0"/>
            <a:ext cx="560165" cy="6858000"/>
            <a:chOff x="11476762" y="0"/>
            <a:chExt cx="746886" cy="6858000"/>
          </a:xfrm>
        </p:grpSpPr>
        <p:sp>
          <p:nvSpPr>
            <p:cNvPr id="15" name="Прямоугольник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" name="Группа 16"/>
          <p:cNvGrpSpPr/>
          <p:nvPr/>
        </p:nvGrpSpPr>
        <p:grpSpPr>
          <a:xfrm flipV="1">
            <a:off x="0" y="6144768"/>
            <a:ext cx="9141619" cy="713232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1188720"/>
            <a:ext cx="72009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3749040"/>
            <a:ext cx="72009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28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9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7"/>
          <p:cNvGrpSpPr/>
          <p:nvPr/>
        </p:nvGrpSpPr>
        <p:grpSpPr>
          <a:xfrm flipV="1">
            <a:off x="0" y="6309360"/>
            <a:ext cx="9141619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" name="Группа 10"/>
          <p:cNvGrpSpPr/>
          <p:nvPr/>
        </p:nvGrpSpPr>
        <p:grpSpPr>
          <a:xfrm>
            <a:off x="12552" y="0"/>
            <a:ext cx="9141619" cy="54864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188720"/>
            <a:ext cx="72009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3749040"/>
            <a:ext cx="72009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1584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673352"/>
            <a:ext cx="3429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673352"/>
            <a:ext cx="3429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305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708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20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0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1619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005840"/>
            <a:ext cx="541782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59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480" y="548640"/>
            <a:ext cx="500634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5829300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 flipV="1">
            <a:off x="0" y="6309360"/>
            <a:ext cx="5829300" cy="54864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 rot="5400000" flipV="1">
            <a:off x="-3223260" y="3223260"/>
            <a:ext cx="6858000" cy="411480"/>
            <a:chOff x="0" y="0"/>
            <a:chExt cx="12188825" cy="713232"/>
          </a:xfrm>
        </p:grpSpPr>
        <p:sp>
          <p:nvSpPr>
            <p:cNvPr id="15" name="Прямоугольник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16200000" flipH="1" flipV="1">
            <a:off x="2194559" y="3223261"/>
            <a:ext cx="6858000" cy="411480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37173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5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15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microsoft.com/office/2007/relationships/media" Target="../media/media1.wmv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7"/>
          <p:cNvGrpSpPr/>
          <p:nvPr/>
        </p:nvGrpSpPr>
        <p:grpSpPr bwMode="auto">
          <a:xfrm flipV="1">
            <a:off x="0" y="6309360"/>
            <a:ext cx="9141619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38912"/>
            <a:ext cx="713232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673352"/>
            <a:ext cx="713232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391656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391656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391656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78E0EB5-2D3F-4EB3-9D37-2A7939F676D8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E9F4A94A-0AAB-4131-A621-5ACAC120C6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ИНТЕРЕСНЫХ ФАКТОВ ИЗ ЖИЗНИ КОРОВ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Коровы разводятся для получения мяса, молока и кожи. Различают мясные,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мясо-молочные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молочные породы коров.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2304256" cy="1857028"/>
          </a:xfrm>
          <a:prstGeom prst="rect">
            <a:avLst/>
          </a:prstGeom>
        </p:spPr>
      </p:pic>
      <p:pic>
        <p:nvPicPr>
          <p:cNvPr id="5" name="Рисунок 4" descr="1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372200" y="4797152"/>
            <a:ext cx="2448272" cy="1671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381328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www.zooclub.ru</a:t>
            </a:r>
            <a:endParaRPr lang="ru-RU" sz="1400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042076" cy="60851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66112" cy="55774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114084" cy="613965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8006072" cy="53373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7992888" cy="60479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77482"/>
            <a:ext cx="8280920" cy="55206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280920" cy="55206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92888" cy="60479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208912" cy="54726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114084" cy="613965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94104" cy="55294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136904" cy="54246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20880" cy="599346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54044" cy="58672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_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44374" cy="601124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8042076" cy="53613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92696"/>
            <a:ext cx="7992888" cy="532859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294104" cy="55294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114084" cy="54093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92888" cy="60479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1024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3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143</TotalTime>
  <Words>30</Words>
  <Application>Microsoft Office PowerPoint</Application>
  <PresentationFormat>Экран (4:3)</PresentationFormat>
  <Paragraphs>5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46</vt:i4>
      </vt:variant>
    </vt:vector>
  </HeadingPairs>
  <TitlesOfParts>
    <vt:vector size="57" baseType="lpstr">
      <vt:lpstr>Тема10</vt:lpstr>
      <vt:lpstr>Тема6</vt:lpstr>
      <vt:lpstr>Тема7</vt:lpstr>
      <vt:lpstr>ms_pptprojoverview_tp01018456</vt:lpstr>
      <vt:lpstr>Тема Office</vt:lpstr>
      <vt:lpstr>1_Тема10</vt:lpstr>
      <vt:lpstr>1_Тема6</vt:lpstr>
      <vt:lpstr>1_Тема7</vt:lpstr>
      <vt:lpstr>1_ms_pptprojoverview_tp01018456</vt:lpstr>
      <vt:lpstr>1_Тема Office</vt:lpstr>
      <vt:lpstr>Тема3</vt:lpstr>
      <vt:lpstr>45 ИНТЕРЕСНЫХ ФАКТОВ ИЗ ЖИЗНИ КОРОВ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 ИНТЕРЕСНЫХ ФАКТОВ ИЗ ЖИЗНИ КОРОВ</dc:title>
  <dc:creator>www.zooclub.ru</dc:creator>
  <cp:keywords>животные, коровы</cp:keywords>
  <dc:description>Данная презентация может быть использована в личных целях, но не может быть опубликована в интернете на других сайтах.</dc:description>
  <cp:lastModifiedBy>user1</cp:lastModifiedBy>
  <cp:revision>9</cp:revision>
  <dcterms:created xsi:type="dcterms:W3CDTF">2015-07-23T05:00:19Z</dcterms:created>
  <dcterms:modified xsi:type="dcterms:W3CDTF">2015-09-02T09:47:35Z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