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docProps/custom.xml" ContentType="application/vnd.openxmlformats-officedocument.custom-properties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Layouts/slideLayout359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  <p:sldMasterId id="2147483774" r:id="rId14"/>
    <p:sldMasterId id="2147483786" r:id="rId15"/>
    <p:sldMasterId id="2147483798" r:id="rId16"/>
    <p:sldMasterId id="2147483810" r:id="rId17"/>
    <p:sldMasterId id="2147483822" r:id="rId18"/>
    <p:sldMasterId id="2147483835" r:id="rId19"/>
    <p:sldMasterId id="2147483837" r:id="rId20"/>
    <p:sldMasterId id="2147483850" r:id="rId21"/>
    <p:sldMasterId id="2147483852" r:id="rId22"/>
    <p:sldMasterId id="2147483854" r:id="rId23"/>
    <p:sldMasterId id="2147483866" r:id="rId24"/>
    <p:sldMasterId id="2147483868" r:id="rId25"/>
    <p:sldMasterId id="2147483880" r:id="rId26"/>
    <p:sldMasterId id="2147483892" r:id="rId27"/>
    <p:sldMasterId id="2147483904" r:id="rId28"/>
    <p:sldMasterId id="2147483916" r:id="rId29"/>
    <p:sldMasterId id="2147483929" r:id="rId30"/>
    <p:sldMasterId id="2147483931" r:id="rId31"/>
    <p:sldMasterId id="2147483944" r:id="rId32"/>
    <p:sldMasterId id="2147483946" r:id="rId33"/>
    <p:sldMasterId id="2147483958" r:id="rId34"/>
    <p:sldMasterId id="2147483970" r:id="rId35"/>
    <p:sldMasterId id="2147483982" r:id="rId36"/>
    <p:sldMasterId id="2147483994" r:id="rId37"/>
    <p:sldMasterId id="2147484007" r:id="rId38"/>
    <p:sldMasterId id="2147484009" r:id="rId39"/>
    <p:sldMasterId id="2147484022" r:id="rId40"/>
    <p:sldMasterId id="2147484024" r:id="rId41"/>
    <p:sldMasterId id="2147484026" r:id="rId42"/>
    <p:sldMasterId id="2147484038" r:id="rId43"/>
    <p:sldMasterId id="2147484040" r:id="rId44"/>
    <p:sldMasterId id="2147484050" r:id="rId45"/>
  </p:sldMasterIdLst>
  <p:notesMasterIdLst>
    <p:notesMasterId r:id="rId81"/>
  </p:notesMasterIdLst>
  <p:sldIdLst>
    <p:sldId id="256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289" r:id="rId79"/>
    <p:sldId id="290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76" Type="http://schemas.openxmlformats.org/officeDocument/2006/relationships/slide" Target="slides/slide31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66" Type="http://schemas.openxmlformats.org/officeDocument/2006/relationships/slide" Target="slides/slide21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6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8AE7-AF3A-4EA9-8BE2-7B0B426E34B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6CFEB-8810-44E2-AF1E-C0F97B611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http://zooclub.ru/fakty/o_tarakanah.shtml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CFEB-8810-44E2-AF1E-C0F97B6115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02.09.2015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02.09.2015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8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7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5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7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241.xml"/><Relationship Id="rId4" Type="http://schemas.openxmlformats.org/officeDocument/2006/relationships/image" Target="../media/image7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8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54.xml"/><Relationship Id="rId4" Type="http://schemas.openxmlformats.org/officeDocument/2006/relationships/image" Target="../media/image7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2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2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4.jpe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11.xml"/><Relationship Id="rId4" Type="http://schemas.openxmlformats.org/officeDocument/2006/relationships/image" Target="../media/image7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324.xml"/><Relationship Id="rId4" Type="http://schemas.openxmlformats.org/officeDocument/2006/relationships/image" Target="../media/image7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325.xml"/><Relationship Id="rId4" Type="http://schemas.openxmlformats.org/officeDocument/2006/relationships/image" Target="../media/image7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5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37.xml"/><Relationship Id="rId4" Type="http://schemas.openxmlformats.org/officeDocument/2006/relationships/image" Target="../media/image7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theme" Target="../theme/theme44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theme" Target="../theme/theme4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A852DD9-D110-4A31-A2D1-48EA7147A51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4BEBF12-D864-4CBA-AFCB-15DD268D2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74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  <p:sldLayoutId id="2147484070" r:id="rId20"/>
    <p:sldLayoutId id="2147484071" r:id="rId21"/>
    <p:sldLayoutId id="2147484072" r:id="rId22"/>
    <p:sldLayoutId id="2147484073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700" dirty="0" smtClean="0"/>
              <a:t>Тараканы — теплолюбивые и влаголюбивые насекомые, ведущие преимущественно ночной образ жизни. </a:t>
            </a:r>
            <a:r>
              <a:rPr lang="ru-RU" sz="1700" dirty="0" err="1" smtClean="0"/>
              <a:t>Таракановые</a:t>
            </a:r>
            <a:r>
              <a:rPr lang="ru-RU" sz="1700" dirty="0" smtClean="0"/>
              <a:t> являются одними из самых выносливых насекомых. Некоторые тараканы способны до месяца прожить без пищи.</a:t>
            </a:r>
            <a:endParaRPr lang="ru-RU" sz="17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34 ИНТЕРЕСНЫХ ФАКТА О ТАРАКАНАХ</a:t>
            </a:r>
            <a:endParaRPr lang="ru-RU" sz="5400" dirty="0"/>
          </a:p>
        </p:txBody>
      </p:sp>
      <p:pic>
        <p:nvPicPr>
          <p:cNvPr id="4" name="Рисунок 3" descr="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244" flipH="1">
            <a:off x="518775" y="2771203"/>
            <a:ext cx="3298353" cy="2373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148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898060" cy="52653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7862056" cy="52413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7920880" cy="52805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21499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098519" cy="539901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078080" cy="5385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920880" cy="52805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7898060" cy="52653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970068" cy="53133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05475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57469"/>
            <a:ext cx="8064896" cy="53765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53480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136904" cy="54246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258100" cy="5505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776864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848872" cy="5232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7898060" cy="526537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_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934064" cy="528937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790048" cy="51933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970068" cy="53133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042076" cy="536138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7992888" cy="5328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064896" cy="53765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13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4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5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6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2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7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5.xml><?xml version="1.0" encoding="utf-8"?>
<a:theme xmlns:a="http://schemas.openxmlformats.org/drawingml/2006/main" name="Тема12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2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2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8.xml><?xml version="1.0" encoding="utf-8"?>
<a:theme xmlns:a="http://schemas.openxmlformats.org/drawingml/2006/main" name="2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8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1.xml><?xml version="1.0" encoding="utf-8"?>
<a:theme xmlns:a="http://schemas.openxmlformats.org/drawingml/2006/main" name="2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9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3.xml><?xml version="1.0" encoding="utf-8"?>
<a:theme xmlns:a="http://schemas.openxmlformats.org/drawingml/2006/main" name="Тема14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4.xml><?xml version="1.0" encoding="utf-8"?>
<a:theme xmlns:a="http://schemas.openxmlformats.org/drawingml/2006/main" name="3_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5.xml><?xml version="1.0" encoding="utf-8"?>
<a:theme xmlns:a="http://schemas.openxmlformats.org/drawingml/2006/main" name="3_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6.xml><?xml version="1.0" encoding="utf-8"?>
<a:theme xmlns:a="http://schemas.openxmlformats.org/drawingml/2006/main" name="3_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10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3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1.xml><?xml version="1.0" encoding="utf-8"?>
<a:theme xmlns:a="http://schemas.openxmlformats.org/drawingml/2006/main" name="1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3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3.xml><?xml version="1.0" encoding="utf-8"?>
<a:theme xmlns:a="http://schemas.openxmlformats.org/drawingml/2006/main" name="1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4.xml><?xml version="1.0" encoding="utf-8"?>
<a:theme xmlns:a="http://schemas.openxmlformats.org/drawingml/2006/main" name="1_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ContemporaryPhotoAlb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567</TotalTime>
  <Words>40</Words>
  <Application>Microsoft Office PowerPoint</Application>
  <PresentationFormat>Экран (4:3)</PresentationFormat>
  <Paragraphs>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45</vt:i4>
      </vt:variant>
      <vt:variant>
        <vt:lpstr>Заголовки слайдов</vt:lpstr>
      </vt:variant>
      <vt:variant>
        <vt:i4>35</vt:i4>
      </vt:variant>
    </vt:vector>
  </HeadingPairs>
  <TitlesOfParts>
    <vt:vector size="80" baseType="lpstr">
      <vt:lpstr>Тема15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Тема13</vt:lpstr>
      <vt:lpstr>1_Тема6</vt:lpstr>
      <vt:lpstr>1_Тема7</vt:lpstr>
      <vt:lpstr>1_ms_pptprojoverview_tp01018456</vt:lpstr>
      <vt:lpstr>2_Textured template_Green Segoe_TP10286782</vt:lpstr>
      <vt:lpstr>4_Белый текст и шрифт Courier для слайдов с кодом</vt:lpstr>
      <vt:lpstr>1_Green Segoe 4-3 template-template_April-17-2007</vt:lpstr>
      <vt:lpstr>5_Белый текст и шрифт Courier для слайдов с кодом</vt:lpstr>
      <vt:lpstr>6_Белый текст и шрифт Courier для слайдов с кодом</vt:lpstr>
      <vt:lpstr>2_Green Swirls Segoe Template_TP10286739</vt:lpstr>
      <vt:lpstr>7_Белый текст и шрифт Courier для слайдов с кодом</vt:lpstr>
      <vt:lpstr>Тема12</vt:lpstr>
      <vt:lpstr>2_Тема6</vt:lpstr>
      <vt:lpstr>2_Тема7</vt:lpstr>
      <vt:lpstr>2_ms_pptprojoverview_tp01018456</vt:lpstr>
      <vt:lpstr>3_Textured template_Green Segoe_TP10286782</vt:lpstr>
      <vt:lpstr>8_Белый текст и шрифт Courier для слайдов с кодом</vt:lpstr>
      <vt:lpstr>2_Green Segoe 4-3 template-template_April-17-2007</vt:lpstr>
      <vt:lpstr>9_Белый текст и шрифт Courier для слайдов с кодом</vt:lpstr>
      <vt:lpstr>Тема14</vt:lpstr>
      <vt:lpstr>3_Тема6</vt:lpstr>
      <vt:lpstr>3_Тема7</vt:lpstr>
      <vt:lpstr>3_ms_pptprojoverview_tp01018456</vt:lpstr>
      <vt:lpstr>4_Textured template_Green Segoe_TP10286782</vt:lpstr>
      <vt:lpstr>10_Белый текст и шрифт Courier для слайдов с кодом</vt:lpstr>
      <vt:lpstr>3_Green Segoe 4-3 template-template_April-17-2007</vt:lpstr>
      <vt:lpstr>11_Белый текст и шрифт Courier для слайдов с кодом</vt:lpstr>
      <vt:lpstr>12_Белый текст и шрифт Courier для слайдов с кодом</vt:lpstr>
      <vt:lpstr>3_Green Swirls Segoe Template_TP10286739</vt:lpstr>
      <vt:lpstr>13_Белый текст и шрифт Courier для слайдов с кодом</vt:lpstr>
      <vt:lpstr>1_QuizShow</vt:lpstr>
      <vt:lpstr>ContemporaryPhotoAlbum</vt:lpstr>
      <vt:lpstr>34 ИНТЕРЕСНЫХ ФАКТА О ТАРАКАНАХ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 ИНТЕРЕСНЫХ ФАКТА О ТАРАКАНАХ</dc:title>
  <dc:creator>www.zooclub.ru</dc:creator>
  <cp:keywords>животные, насекомые, тараканы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9</cp:revision>
  <dcterms:created xsi:type="dcterms:W3CDTF">2015-07-22T22:54:26Z</dcterms:created>
  <dcterms:modified xsi:type="dcterms:W3CDTF">2015-09-02T10:03:27Z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