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theme/theme45.xml" ContentType="application/vnd.openxmlformats-officedocument.theme+xml"/>
  <Override PartName="/ppt/slideLayouts/slideLayout424.xml" ContentType="application/vnd.openxmlformats-officedocument.presentationml.slideLayout+xml"/>
  <Override PartName="/ppt/theme/theme23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3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slideLayouts/slideLayout421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4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docProps/custom.xml" ContentType="application/vnd.openxmlformats-officedocument.custom-properties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44.xml" ContentType="application/vnd.openxmlformats-officedocument.theme+xml"/>
  <Override PartName="/ppt/slideLayouts/slideLayout423.xml" ContentType="application/vnd.openxmlformats-officedocument.presentationml.slideLayout+xml"/>
  <Override PartName="/ppt/theme/theme55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33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49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38.xml" ContentType="application/vnd.openxmlformats-officedocument.theme+xml"/>
  <Override PartName="/ppt/slideLayouts/slideLayout406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41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46.xml" ContentType="application/vnd.openxmlformats-officedocument.theme+xml"/>
  <Override PartName="/ppt/slideLayouts/slideLayout42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3" r:id="rId7"/>
    <p:sldMasterId id="2147483736" r:id="rId8"/>
    <p:sldMasterId id="2147483738" r:id="rId9"/>
    <p:sldMasterId id="2147483740" r:id="rId10"/>
    <p:sldMasterId id="2147483752" r:id="rId11"/>
    <p:sldMasterId id="2147483754" r:id="rId12"/>
    <p:sldMasterId id="2147483764" r:id="rId13"/>
    <p:sldMasterId id="2147483774" r:id="rId14"/>
    <p:sldMasterId id="2147483786" r:id="rId15"/>
    <p:sldMasterId id="2147483798" r:id="rId16"/>
    <p:sldMasterId id="2147483810" r:id="rId17"/>
    <p:sldMasterId id="2147483822" r:id="rId18"/>
    <p:sldMasterId id="2147483835" r:id="rId19"/>
    <p:sldMasterId id="2147483837" r:id="rId20"/>
    <p:sldMasterId id="2147483850" r:id="rId21"/>
    <p:sldMasterId id="2147483852" r:id="rId22"/>
    <p:sldMasterId id="2147483854" r:id="rId23"/>
    <p:sldMasterId id="2147483866" r:id="rId24"/>
    <p:sldMasterId id="2147483880" r:id="rId25"/>
    <p:sldMasterId id="2147483892" r:id="rId26"/>
    <p:sldMasterId id="2147483904" r:id="rId27"/>
    <p:sldMasterId id="2147483916" r:id="rId28"/>
    <p:sldMasterId id="2147483928" r:id="rId29"/>
    <p:sldMasterId id="2147483941" r:id="rId30"/>
    <p:sldMasterId id="2147483947" r:id="rId31"/>
    <p:sldMasterId id="2147483959" r:id="rId32"/>
    <p:sldMasterId id="2147483971" r:id="rId33"/>
    <p:sldMasterId id="2147483983" r:id="rId34"/>
    <p:sldMasterId id="2147483995" r:id="rId35"/>
    <p:sldMasterId id="2147484008" r:id="rId36"/>
    <p:sldMasterId id="2147484010" r:id="rId37"/>
    <p:sldMasterId id="2147484023" r:id="rId38"/>
    <p:sldMasterId id="2147484025" r:id="rId39"/>
    <p:sldMasterId id="2147484027" r:id="rId40"/>
    <p:sldMasterId id="2147484039" r:id="rId41"/>
    <p:sldMasterId id="2147484041" r:id="rId42"/>
    <p:sldMasterId id="2147484053" r:id="rId43"/>
    <p:sldMasterId id="2147484065" r:id="rId44"/>
    <p:sldMasterId id="2147484077" r:id="rId45"/>
    <p:sldMasterId id="2147484089" r:id="rId46"/>
    <p:sldMasterId id="2147484102" r:id="rId47"/>
    <p:sldMasterId id="2147484104" r:id="rId48"/>
    <p:sldMasterId id="2147484117" r:id="rId49"/>
    <p:sldMasterId id="2147484119" r:id="rId50"/>
    <p:sldMasterId id="2147484121" r:id="rId51"/>
    <p:sldMasterId id="2147484133" r:id="rId52"/>
    <p:sldMasterId id="2147484135" r:id="rId53"/>
    <p:sldMasterId id="2147484145" r:id="rId54"/>
  </p:sldMasterIdLst>
  <p:notesMasterIdLst>
    <p:notesMasterId r:id="rId86"/>
  </p:notesMasterIdLst>
  <p:sldIdLst>
    <p:sldId id="256" r:id="rId55"/>
    <p:sldId id="257" r:id="rId56"/>
    <p:sldId id="258" r:id="rId57"/>
    <p:sldId id="259" r:id="rId58"/>
    <p:sldId id="260" r:id="rId59"/>
    <p:sldId id="261" r:id="rId60"/>
    <p:sldId id="262" r:id="rId61"/>
    <p:sldId id="263" r:id="rId62"/>
    <p:sldId id="264" r:id="rId63"/>
    <p:sldId id="265" r:id="rId64"/>
    <p:sldId id="266" r:id="rId65"/>
    <p:sldId id="267" r:id="rId66"/>
    <p:sldId id="268" r:id="rId67"/>
    <p:sldId id="269" r:id="rId68"/>
    <p:sldId id="270" r:id="rId69"/>
    <p:sldId id="271" r:id="rId70"/>
    <p:sldId id="272" r:id="rId71"/>
    <p:sldId id="273" r:id="rId72"/>
    <p:sldId id="274" r:id="rId73"/>
    <p:sldId id="275" r:id="rId74"/>
    <p:sldId id="276" r:id="rId75"/>
    <p:sldId id="277" r:id="rId76"/>
    <p:sldId id="278" r:id="rId77"/>
    <p:sldId id="279" r:id="rId78"/>
    <p:sldId id="280" r:id="rId79"/>
    <p:sldId id="281" r:id="rId80"/>
    <p:sldId id="282" r:id="rId81"/>
    <p:sldId id="283" r:id="rId82"/>
    <p:sldId id="284" r:id="rId83"/>
    <p:sldId id="285" r:id="rId84"/>
    <p:sldId id="286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1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76" Type="http://schemas.openxmlformats.org/officeDocument/2006/relationships/slide" Target="slides/slide22.xml"/><Relationship Id="rId84" Type="http://schemas.openxmlformats.org/officeDocument/2006/relationships/slide" Target="slides/slide30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4.xml"/><Relationship Id="rId66" Type="http://schemas.openxmlformats.org/officeDocument/2006/relationships/slide" Target="slides/slide12.xml"/><Relationship Id="rId74" Type="http://schemas.openxmlformats.org/officeDocument/2006/relationships/slide" Target="slides/slide20.xml"/><Relationship Id="rId79" Type="http://schemas.openxmlformats.org/officeDocument/2006/relationships/slide" Target="slides/slide25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7.xml"/><Relationship Id="rId82" Type="http://schemas.openxmlformats.org/officeDocument/2006/relationships/slide" Target="slides/slide28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2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77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8.xml"/><Relationship Id="rId80" Type="http://schemas.openxmlformats.org/officeDocument/2006/relationships/slide" Target="slides/slide26.xml"/><Relationship Id="rId85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8.xml"/><Relationship Id="rId70" Type="http://schemas.openxmlformats.org/officeDocument/2006/relationships/slide" Target="slides/slide16.xml"/><Relationship Id="rId75" Type="http://schemas.openxmlformats.org/officeDocument/2006/relationships/slide" Target="slides/slide21.xml"/><Relationship Id="rId83" Type="http://schemas.openxmlformats.org/officeDocument/2006/relationships/slide" Target="slides/slide29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slide" Target="slides/slide19.xml"/><Relationship Id="rId78" Type="http://schemas.openxmlformats.org/officeDocument/2006/relationships/slide" Target="slides/slide24.xml"/><Relationship Id="rId81" Type="http://schemas.openxmlformats.org/officeDocument/2006/relationships/slide" Target="slides/slide27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A58CC-1B49-4E13-A736-7FDA8DAFFF5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45FD-0A45-4134-B6A9-D5A266679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http://zooclub.ru/fakty/o_kleschah.shtml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45FD-0A45-4134-B6A9-D5A266679B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02.09.2015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02.09.2015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8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7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5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image" Target="../media/image2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image" Target="../media/image2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image" Target="../media/image4.jpe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02.xml"/><Relationship Id="rId4" Type="http://schemas.openxmlformats.org/officeDocument/2006/relationships/image" Target="../media/image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image" Target="../media/image8.jpe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15.xml"/><Relationship Id="rId4" Type="http://schemas.openxmlformats.org/officeDocument/2006/relationships/image" Target="../media/image7.pn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16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image" Target="../media/image5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328.xml"/><Relationship Id="rId4" Type="http://schemas.openxmlformats.org/officeDocument/2006/relationships/image" Target="../media/image7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image" Target="../media/image2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Relationship Id="rId14" Type="http://schemas.openxmlformats.org/officeDocument/2006/relationships/image" Target="../media/image2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Relationship Id="rId14" Type="http://schemas.openxmlformats.org/officeDocument/2006/relationships/image" Target="../media/image2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4.jpe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385.xml"/><Relationship Id="rId4" Type="http://schemas.openxmlformats.org/officeDocument/2006/relationships/image" Target="../media/image7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8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image" Target="../media/image8.jpeg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398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399.xml"/><Relationship Id="rId4" Type="http://schemas.openxmlformats.org/officeDocument/2006/relationships/image" Target="../media/image7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Relationship Id="rId14" Type="http://schemas.openxmlformats.org/officeDocument/2006/relationships/image" Target="../media/image5.png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411.xml"/><Relationship Id="rId4" Type="http://schemas.openxmlformats.org/officeDocument/2006/relationships/image" Target="../media/image7.png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6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425.xml"/><Relationship Id="rId10" Type="http://schemas.openxmlformats.org/officeDocument/2006/relationships/theme" Target="../theme/theme54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943" r:id="rId2"/>
    <p:sldLayoutId id="2147483944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5" r:id="rId2"/>
    <p:sldLayoutId id="2147483946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156A010-BAF3-43F7-8196-180E7725F27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E83F712-591D-4675-BC34-42A80DB9D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1.xml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2624"/>
            <a:ext cx="7772400" cy="9003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30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 ИНТЕРЕСНЫХ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 ФАКТОВ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 О 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КЛЕЩАХ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настоящее время описано свыше 48 тысяч видов клещей. Большинство видов клещей — свободноживущие сапрофаги или хищники.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Untitled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93096"/>
            <a:ext cx="2669083" cy="2183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381328"/>
            <a:ext cx="140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www.zooclub.ru</a:t>
            </a:r>
            <a:endParaRPr lang="ru-RU" sz="1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Untitled-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306258">
            <a:off x="438107" y="191776"/>
            <a:ext cx="1408337" cy="180306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280920" cy="55206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208912" cy="54726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52928" cy="556861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222096" cy="54813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22096" cy="54813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50088" cy="54333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52928" cy="556861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208912" cy="54726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4361"/>
            <a:ext cx="7776864" cy="58844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86092" cy="54573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15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untry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Тема13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4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5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6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2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7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.xml><?xml version="1.0" encoding="utf-8"?>
<a:theme xmlns:a="http://schemas.openxmlformats.org/drawingml/2006/main" name="Тема11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2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2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8.xml><?xml version="1.0" encoding="utf-8"?>
<a:theme xmlns:a="http://schemas.openxmlformats.org/drawingml/2006/main" name="2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8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.xml><?xml version="1.0" encoding="utf-8"?>
<a:theme xmlns:a="http://schemas.openxmlformats.org/drawingml/2006/main" name="1_Тема13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2.xml><?xml version="1.0" encoding="utf-8"?>
<a:theme xmlns:a="http://schemas.openxmlformats.org/drawingml/2006/main" name="3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3.xml><?xml version="1.0" encoding="utf-8"?>
<a:theme xmlns:a="http://schemas.openxmlformats.org/drawingml/2006/main" name="3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4.xml><?xml version="1.0" encoding="utf-8"?>
<a:theme xmlns:a="http://schemas.openxmlformats.org/drawingml/2006/main" name="3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.xml><?xml version="1.0" encoding="utf-8"?>
<a:theme xmlns:a="http://schemas.openxmlformats.org/drawingml/2006/main" name="9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.xml><?xml version="1.0" encoding="utf-8"?>
<a:theme xmlns:a="http://schemas.openxmlformats.org/drawingml/2006/main" name="2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.xml><?xml version="1.0" encoding="utf-8"?>
<a:theme xmlns:a="http://schemas.openxmlformats.org/drawingml/2006/main" name="10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.xml><?xml version="1.0" encoding="utf-8"?>
<a:theme xmlns:a="http://schemas.openxmlformats.org/drawingml/2006/main" name="1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.xml><?xml version="1.0" encoding="utf-8"?>
<a:theme xmlns:a="http://schemas.openxmlformats.org/drawingml/2006/main" name="1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.xml><?xml version="1.0" encoding="utf-8"?>
<a:theme xmlns:a="http://schemas.openxmlformats.org/drawingml/2006/main" name="1_Тема15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3.xml><?xml version="1.0" encoding="utf-8"?>
<a:theme xmlns:a="http://schemas.openxmlformats.org/drawingml/2006/main" name="4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4.xml><?xml version="1.0" encoding="utf-8"?>
<a:theme xmlns:a="http://schemas.openxmlformats.org/drawingml/2006/main" name="4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5.xml><?xml version="1.0" encoding="utf-8"?>
<a:theme xmlns:a="http://schemas.openxmlformats.org/drawingml/2006/main" name="4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5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7.xml><?xml version="1.0" encoding="utf-8"?>
<a:theme xmlns:a="http://schemas.openxmlformats.org/drawingml/2006/main" name="1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8.xml><?xml version="1.0" encoding="utf-8"?>
<a:theme xmlns:a="http://schemas.openxmlformats.org/drawingml/2006/main" name="3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9.xml><?xml version="1.0" encoding="utf-8"?>
<a:theme xmlns:a="http://schemas.openxmlformats.org/drawingml/2006/main" name="14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0.xml><?xml version="1.0" encoding="utf-8"?>
<a:theme xmlns:a="http://schemas.openxmlformats.org/drawingml/2006/main" name="15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1.xml><?xml version="1.0" encoding="utf-8"?>
<a:theme xmlns:a="http://schemas.openxmlformats.org/drawingml/2006/main" name="4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2.xml><?xml version="1.0" encoding="utf-8"?>
<a:theme xmlns:a="http://schemas.openxmlformats.org/drawingml/2006/main" name="16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3.xml><?xml version="1.0" encoding="utf-8"?>
<a:theme xmlns:a="http://schemas.openxmlformats.org/drawingml/2006/main" name="1_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1_country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25</TotalTime>
  <Words>29</Words>
  <Application>Microsoft Office PowerPoint</Application>
  <PresentationFormat>Экран (4:3)</PresentationFormat>
  <Paragraphs>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54</vt:i4>
      </vt:variant>
      <vt:variant>
        <vt:lpstr>Заголовки слайдов</vt:lpstr>
      </vt:variant>
      <vt:variant>
        <vt:i4>31</vt:i4>
      </vt:variant>
    </vt:vector>
  </HeadingPairs>
  <TitlesOfParts>
    <vt:vector size="85" baseType="lpstr">
      <vt:lpstr>Тема15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QuizShow</vt:lpstr>
      <vt:lpstr>country</vt:lpstr>
      <vt:lpstr>Тема13</vt:lpstr>
      <vt:lpstr>1_Тема6</vt:lpstr>
      <vt:lpstr>1_Тема7</vt:lpstr>
      <vt:lpstr>1_ms_pptprojoverview_tp01018456</vt:lpstr>
      <vt:lpstr>2_Textured template_Green Segoe_TP10286782</vt:lpstr>
      <vt:lpstr>4_Белый текст и шрифт Courier для слайдов с кодом</vt:lpstr>
      <vt:lpstr>1_Green Segoe 4-3 template-template_April-17-2007</vt:lpstr>
      <vt:lpstr>5_Белый текст и шрифт Courier для слайдов с кодом</vt:lpstr>
      <vt:lpstr>6_Белый текст и шрифт Courier для слайдов с кодом</vt:lpstr>
      <vt:lpstr>2_Green Swirls Segoe Template_TP10286739</vt:lpstr>
      <vt:lpstr>7_Белый текст и шрифт Courier для слайдов с кодом</vt:lpstr>
      <vt:lpstr>Тема11</vt:lpstr>
      <vt:lpstr>2_Тема6</vt:lpstr>
      <vt:lpstr>2_Тема7</vt:lpstr>
      <vt:lpstr>2_ms_pptprojoverview_tp01018456</vt:lpstr>
      <vt:lpstr>3_Textured template_Green Segoe_TP10286782</vt:lpstr>
      <vt:lpstr>8_Белый текст и шрифт Courier для слайдов с кодом</vt:lpstr>
      <vt:lpstr>1_Тема13</vt:lpstr>
      <vt:lpstr>3_Тема6</vt:lpstr>
      <vt:lpstr>3_Тема7</vt:lpstr>
      <vt:lpstr>3_ms_pptprojoverview_tp01018456</vt:lpstr>
      <vt:lpstr>4_Textured template_Green Segoe_TP10286782</vt:lpstr>
      <vt:lpstr>9_Белый текст и шрифт Courier для слайдов с кодом</vt:lpstr>
      <vt:lpstr>2_Green Segoe 4-3 template-template_April-17-2007</vt:lpstr>
      <vt:lpstr>10_Белый текст и шрифт Courier для слайдов с кодом</vt:lpstr>
      <vt:lpstr>11_Белый текст и шрифт Courier для слайдов с кодом</vt:lpstr>
      <vt:lpstr>3_Green Swirls Segoe Template_TP10286739</vt:lpstr>
      <vt:lpstr>12_Белый текст и шрифт Courier для слайдов с кодом</vt:lpstr>
      <vt:lpstr>1_Тема15</vt:lpstr>
      <vt:lpstr>4_Тема6</vt:lpstr>
      <vt:lpstr>4_Тема7</vt:lpstr>
      <vt:lpstr>4_ms_pptprojoverview_tp01018456</vt:lpstr>
      <vt:lpstr>5_Textured template_Green Segoe_TP10286782</vt:lpstr>
      <vt:lpstr>13_Белый текст и шрифт Courier для слайдов с кодом</vt:lpstr>
      <vt:lpstr>3_Green Segoe 4-3 template-template_April-17-2007</vt:lpstr>
      <vt:lpstr>14_Белый текст и шрифт Courier для слайдов с кодом</vt:lpstr>
      <vt:lpstr>15_Белый текст и шрифт Courier для слайдов с кодом</vt:lpstr>
      <vt:lpstr>4_Green Swirls Segoe Template_TP10286739</vt:lpstr>
      <vt:lpstr>16_Белый текст и шрифт Courier для слайдов с кодом</vt:lpstr>
      <vt:lpstr>1_QuizShow</vt:lpstr>
      <vt:lpstr>1_country</vt:lpstr>
      <vt:lpstr>30  ИНТЕРЕСНЫХ  ФАКТОВ  О  КЛЕЩАХ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ИНТЕРЕСНЫХ ФАКТОВ О КЛЕЩАХ</dc:title>
  <dc:creator>www.zooclub.ru</dc:creator>
  <cp:keywords>животные, членистоногие, клещи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7</cp:revision>
  <dcterms:created xsi:type="dcterms:W3CDTF">2015-07-22T23:34:11Z</dcterms:created>
  <dcterms:modified xsi:type="dcterms:W3CDTF">2015-09-02T09:59:54Z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