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70" r:id="rId10"/>
    <p:sldId id="261" r:id="rId11"/>
    <p:sldId id="271" r:id="rId12"/>
    <p:sldId id="262" r:id="rId13"/>
    <p:sldId id="272" r:id="rId14"/>
    <p:sldId id="263" r:id="rId15"/>
    <p:sldId id="273" r:id="rId16"/>
    <p:sldId id="264" r:id="rId17"/>
    <p:sldId id="274" r:id="rId18"/>
    <p:sldId id="265" r:id="rId19"/>
    <p:sldId id="275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333" autoAdjust="0"/>
  </p:normalViewPr>
  <p:slideViewPr>
    <p:cSldViewPr>
      <p:cViewPr varScale="1">
        <p:scale>
          <a:sx n="74" d="100"/>
          <a:sy n="74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9A59B-E044-4C0F-BA21-AFC7D52D62FF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7F2E7-A679-4FE3-B8EE-D2C2C8EBDD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http://zooclub.ru/mouse/interesnye_fakty_o_krolikah.shtml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F2E7-A679-4FE3-B8EE-D2C2C8EBDDC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http://zooclub.ru/mouse/interesnye_fakty_o_krolikah.shtml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F2E7-A679-4FE3-B8EE-D2C2C8EBDDC1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http://zooclub.ru/mouse/interesnye_fakty_o_krolikah.shtml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F2E7-A679-4FE3-B8EE-D2C2C8EBDDC1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http://zooclub.ru/mouse/interesnye_fakty_o_krolikah.shtml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F2E7-A679-4FE3-B8EE-D2C2C8EBDDC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http://zooclub.ru/mouse/interesnye_fakty_o_krolikah.shtml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F2E7-A679-4FE3-B8EE-D2C2C8EBDDC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http://zooclub.ru/mouse/interesnye_fakty_o_krolikah.shtml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F2E7-A679-4FE3-B8EE-D2C2C8EBDDC1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http://zooclub.ru/mouse/interesnye_fakty_o_krolikah.shtml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F2E7-A679-4FE3-B8EE-D2C2C8EBDDC1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http://zooclub.ru/mouse/interesnye_fakty_o_krolikah.shtml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F2E7-A679-4FE3-B8EE-D2C2C8EBDDC1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http://zooclub.ru/mouse/interesnye_fakty_o_krolikah.shtml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F2E7-A679-4FE3-B8EE-D2C2C8EBDDC1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http://zooclub.ru/mouse/interesnye_fakty_o_krolikah.shtml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F2E7-A679-4FE3-B8EE-D2C2C8EBDDC1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http://zooclub.ru/mouse/interesnye_fakty_o_krolikah.shtml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F2E7-A679-4FE3-B8EE-D2C2C8EBDDC1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180774-19F8-49C7-8465-5DA993B45D6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AF31AB-BC5C-4E7A-9DBB-E8B3DAFDCE0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0774-19F8-49C7-8465-5DA993B45D6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31AB-BC5C-4E7A-9DBB-E8B3DAFDC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0774-19F8-49C7-8465-5DA993B45D6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31AB-BC5C-4E7A-9DBB-E8B3DAFDC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180774-19F8-49C7-8465-5DA993B45D6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AF31AB-BC5C-4E7A-9DBB-E8B3DAFDCE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180774-19F8-49C7-8465-5DA993B45D6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AF31AB-BC5C-4E7A-9DBB-E8B3DAFDCE0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0774-19F8-49C7-8465-5DA993B45D6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31AB-BC5C-4E7A-9DBB-E8B3DAFDCE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0774-19F8-49C7-8465-5DA993B45D6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31AB-BC5C-4E7A-9DBB-E8B3DAFDCE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180774-19F8-49C7-8465-5DA993B45D6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AF31AB-BC5C-4E7A-9DBB-E8B3DAFDCE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0774-19F8-49C7-8465-5DA993B45D6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31AB-BC5C-4E7A-9DBB-E8B3DAFDCE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180774-19F8-49C7-8465-5DA993B45D6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AF31AB-BC5C-4E7A-9DBB-E8B3DAFDCE0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180774-19F8-49C7-8465-5DA993B45D6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AF31AB-BC5C-4E7A-9DBB-E8B3DAFDCE0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180774-19F8-49C7-8465-5DA993B45D6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AF31AB-BC5C-4E7A-9DBB-E8B3DAFDCE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ИНТЕРЕСНЫЕ ФАКТЫ О ДОМАШНИХ КРОЛИКАХ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Знаете ли вы, что...</a:t>
            </a:r>
            <a:endParaRPr lang="ru-RU" dirty="0"/>
          </a:p>
        </p:txBody>
      </p:sp>
      <p:pic>
        <p:nvPicPr>
          <p:cNvPr id="5" name="Рисунок 4" descr="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797152"/>
            <a:ext cx="2505067" cy="1878800"/>
          </a:xfrm>
          <a:prstGeom prst="rect">
            <a:avLst/>
          </a:prstGeom>
        </p:spPr>
      </p:pic>
      <p:pic>
        <p:nvPicPr>
          <p:cNvPr id="6" name="Рисунок 5" descr="6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60648"/>
            <a:ext cx="3936146" cy="27982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64288" y="260648"/>
            <a:ext cx="170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ea typeface="+mj-ea"/>
                <a:cs typeface="+mj-cs"/>
              </a:rPr>
              <a:t>www.zooclub.ru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5589240"/>
            <a:ext cx="3220813" cy="103066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476673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КРОЛИКИ НЕ ГЛУПЫ</a:t>
            </a:r>
            <a:r>
              <a:rPr lang="ru-RU" sz="2200" dirty="0" smtClean="0"/>
              <a:t>. ОНИ МОГУТ ЗАПРОСТО ОТКРЫТЬ ЗАДВИЖКУ НА СВОЕЙ КЛЕТКЕ. ОНИ МОГУТ УСТРОИТЬ ШУМ СПЕЦИАЛЬНО  ДЛЯ ТОГО, ЧТОБЫ РАЗБУДИТЬ ВАС И ПОЛУЧИТЬ СВОЙ ЗАВТРАК. ОНИ, КАК СТОРОЖЕВЫЕ СОБАКИ, ПОДБЕГАЮТ К ДВЕРИ, КОГДА К НЕЙ ПОДХОДИТ ГОСТЬ.</a:t>
            </a:r>
            <a:endParaRPr lang="en-US" sz="2200" dirty="0" smtClean="0"/>
          </a:p>
          <a:p>
            <a:endParaRPr lang="ru-RU" sz="2200" dirty="0" smtClean="0"/>
          </a:p>
          <a:p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РАССКАЗЫВАЮТ ИСТОРИЮ, КАК ОДИН УМНЫЙ КРОЛИК СПАССЯ ОТ ОХОТНИЧЬЕЙ СОБАКИ</a:t>
            </a:r>
            <a:r>
              <a:rPr lang="ru-RU" sz="2200" dirty="0" smtClean="0"/>
              <a:t>. ОН СНОВАЛ ТУДА-СЮДА ЧЕРЕЗ ДЫРУ В ЗАБОРЕ, А СОБАКЕ ПРИХОДИЛОСЬ КАЖДЫЙ РАЗ ПЕРЕПРЫГИВАТЬ ЧЕРЕЗ ЗАБОР. В КОНЦЕ КОНЦОВ, ОНА ВЫБИЛАСЬ ИЗ СИЛ И ОСТАВИЛА В ПОКОЕ ЭТОГО УМНИЦУ.</a:t>
            </a:r>
            <a:endParaRPr lang="ru-RU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ВАЛЛ\зайцы\домашние кролики\69 (1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493" r="6493"/>
          <a:stretch>
            <a:fillRect/>
          </a:stretch>
        </p:blipFill>
        <p:spPr bwMode="auto">
          <a:xfrm>
            <a:off x="0" y="0"/>
            <a:ext cx="7956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5589240"/>
            <a:ext cx="3220813" cy="1030660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692696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КРОЛИКИ - СОЦИАЛЬНЫЕ ЖИВОТНЫЕ</a:t>
            </a:r>
            <a:r>
              <a:rPr lang="ru-RU" sz="2400" dirty="0" smtClean="0"/>
              <a:t>. ОНИ  ПРИВЯЗЫВАЮТСЯ К ЛЮДЯМ, КОШКАМ, МОРСКИМ СВИНКАМ, ДОБРЫМ СОБАКАМ, И, КОНЕЧНО, ДРУГ К ДРУГУ. ЗАВОДИТЬ ЛУЧШЕ ВСЕГО ДВУХ КРОЛИКОВ.</a:t>
            </a:r>
          </a:p>
          <a:p>
            <a:endParaRPr lang="ru-RU" sz="2400" dirty="0" smtClean="0"/>
          </a:p>
          <a:p>
            <a:r>
              <a:rPr lang="ru-RU" sz="2400" dirty="0" smtClean="0"/>
              <a:t>ДОМАШНИХ КРОЛИКОВ СОДЕРЖАТ НЕ ТОЛЬКО РАДИ МЯСА И ШКУРКИ, НО ТАКЖЕ ИХ СОДЕРЖАТ В КАЧЕСТВЕ ДОМАШНИХ ПИТОМЦЕВ.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НОРМАЛЬНАЯ ТЕМПЕРАТУРА ТЕЛА ДЛЯ КРОЛИКА — 38-39’C.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ВАЛЛ\зайцы\домашние кролики\8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744" r="13744"/>
          <a:stretch>
            <a:fillRect/>
          </a:stretch>
        </p:blipFill>
        <p:spPr bwMode="auto">
          <a:xfrm>
            <a:off x="0" y="0"/>
            <a:ext cx="7956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5589240"/>
            <a:ext cx="3220813" cy="1030660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692696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ДОМАШНИЙ КРОЛИК (ORYCTOTAGUS CUNICULUS) - ЭТО ПОТОМОК ДИКОГО КРОЛИКА, ОБИТАЮЩЕГО В ЗАПАДНОЙ ЕВРОПЕ И СЕВЕРНОЙ АФРИКЕ. КРОЛИКИ ЖИВУТ ГРУППАМИ И ОЧЕНЬ БЫСТРО РАЗМНОЖАЮТСЯ.</a:t>
            </a:r>
          </a:p>
          <a:p>
            <a:endParaRPr lang="ru-RU" sz="2200" dirty="0" smtClean="0"/>
          </a:p>
          <a:p>
            <a:r>
              <a:rPr lang="ru-RU" sz="2200" dirty="0" smtClean="0"/>
              <a:t>КРОЛИКИ ТРАВОЯДНЫЕ ЖИВОТНЫЕ, НАИБОЛЕЕ АКТИВНО ПИТАЮТСЯ В СУМЕРКАХ ИЛИ НОЧЬЮ. КОГТЯМИ ДИКИЕ КРОЛИКИ РОЮТ НОРЫ, В КОТОРЫХ ПРЯЧУТСЯ. ЧАСТО ПРИ УГРОЗЕ ПЫТАЮТСЯ СПАСТИСЬ БЕГСТВОМ, ИСПОЛЬЗУЯ СКОРОСТЬ И МАНЕВРЕННОСТЬ. </a:t>
            </a:r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ДОМАШНИЕ КРОЛИКИ ПРИ ПОТЕНЦИАЛЬНОЙ УГРОЗЕ МОГУТ БЫТЬ ДОСТАТОЧНО АГРЕССИВНЫМИ.</a:t>
            </a:r>
            <a:endParaRPr lang="ru-RU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ВАЛЛ\зайцы\домашние кролики\408_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744" r="13744"/>
          <a:stretch>
            <a:fillRect/>
          </a:stretch>
        </p:blipFill>
        <p:spPr bwMode="auto">
          <a:xfrm>
            <a:off x="0" y="0"/>
            <a:ext cx="7956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5589240"/>
            <a:ext cx="3220813" cy="1030660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7560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КРОЛИКИ - ПРЕВОСХОДНЫЕ ДОМАШНИЕ ПИТОМЦЫ</a:t>
            </a:r>
            <a:r>
              <a:rPr lang="ru-RU" sz="2000" dirty="0" smtClean="0"/>
              <a:t>. ИХ ОТНОСИТЕЛЬНО ЛЕГКО СОДЕРЖАТЬ, ОНИ ОБЛАДАЮТ ДОВОЛЬНО ХОРОШИМ ЗДОРОВЬЕМ И ИХ МОЖНО ПРИУЧИТЬ К ЛОТКУ. ИХ ХОРОШИЙ ХАРАКТЕР, НЕАГРЕССИВНОЕ ПОВЕДЕНИЕ И СПОКОЙСТВИЕ ДЕЛАЮТ ИХ ЧРЕЗВЫЧАЙНО ПОПУЛЯРНЫМИ СРЕДИ ЛЮБИТЕЛЕЙ ДОМАШНИХ ЖИВОТНЫХ. КРОЛИКИ ЖИВУТ В СРЕДНЕМ 5-10 ЛЕТ (НО МОГУТ ДОЖИТЬ И ДО 15).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КРОЛИ СТАНОВЯТСЯ ПОЛОВОЗРЕЛЫМИ К 6-10-ТИ МЕСЯЦЕВ, А КРОЛЬЧИХИ К - 5-9-ТИ МЕСЯЦАМ</a:t>
            </a:r>
            <a:r>
              <a:rPr lang="ru-RU" sz="2000" dirty="0" smtClean="0"/>
              <a:t>. БЕРЕМЕННОСТЬ У КРОЛИКОВ ДЛИТСЯ 29-35 ДНЕЙ (В СРЕДНЕМ 32 ДНЯ). В ПОМЕТЕ БЫВАЕТ ДО 4-10 КРОЛЬЧАТ. ПИТАТЬСЯ КРОЛЬЧАТА НАЧИНАЮТ В ВОЗРАСТЕ 4-6 НЕДЕЛЬ.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ВАЛЛ\зайцы\домашние кролики\416_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744" r="13744"/>
          <a:stretch>
            <a:fillRect/>
          </a:stretch>
        </p:blipFill>
        <p:spPr bwMode="auto">
          <a:xfrm>
            <a:off x="0" y="0"/>
            <a:ext cx="7956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5589240"/>
            <a:ext cx="3220813" cy="1030660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620688"/>
            <a:ext cx="763284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ЧТОБЫ ОСТАВАТЬСЯ БОДРЫМИ И ЗДОРОВЫМИ, КРОЛИКАМ НУЖНО МНОГО СВЕЖЕЙ ЧИСТОЙ ВОДЫ</a:t>
            </a:r>
            <a:r>
              <a:rPr lang="ru-RU" sz="2100" dirty="0" smtClean="0"/>
              <a:t>. БЫТУЕТ МНЕНИЕ, ЧТО КРОЛИКИ В НЕЙ НЕ НУЖДАЮТСЯ, НО ЭТО НЕ ТАК.</a:t>
            </a:r>
          </a:p>
          <a:p>
            <a:endParaRPr lang="ru-RU" sz="2100" dirty="0" smtClean="0"/>
          </a:p>
          <a:p>
            <a:r>
              <a:rPr lang="ru-RU" sz="2100" dirty="0" smtClean="0"/>
              <a:t>НАЛИВАТЬ ВОДУ  УДОБНЕЕ ВСЕГО В КЕРАМИЧЕСКИЕ  МИСОЧКИ  ИЛИ ПОИЛКИ  БУТЫЛОЧНОГО ТИПА. ВОДУ МЕНЯЮТ КАЖДЫЙ ДЕНЬ, А ЕСЛИ ЕСТЬ ТАКАЯ ВОЗМОЖНОСТЬ, ТО ДВАЖДЫ В ДЕНЬ.</a:t>
            </a:r>
            <a:endParaRPr lang="en-US" sz="2100" dirty="0" smtClean="0"/>
          </a:p>
          <a:p>
            <a:endParaRPr lang="ru-RU" sz="2100" dirty="0" smtClean="0"/>
          </a:p>
          <a:p>
            <a:r>
              <a:rPr lang="ru-RU" sz="2100" dirty="0" smtClean="0"/>
              <a:t>КРОЛИКИ, КОТОРЫЕ ЕДЯТ ОВОЩИ, ОПОЛОСНУТЫЕ ВОДОЙ, ПЬЮТ МЕНЬШЕ, НО НИ В КОЕМ СЛУЧАЕ НЕ ЛИШАЙТЕ ИХ ВОДЫ! </a:t>
            </a:r>
            <a:r>
              <a:rPr lang="ru-RU" sz="21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СВЕЖАЯ ВОДА ДОЛЖНА БЫТЬ ДОСТУПНА В ЛЮБОЕ ВРЕМЯ.</a:t>
            </a:r>
            <a:endParaRPr lang="ru-RU" sz="2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ВАЛЛ\зайцы\домашние кролики\422_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744" r="13744"/>
          <a:stretch>
            <a:fillRect/>
          </a:stretch>
        </p:blipFill>
        <p:spPr bwMode="auto">
          <a:xfrm>
            <a:off x="0" y="0"/>
            <a:ext cx="7956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5589240"/>
            <a:ext cx="3220813" cy="1030660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692696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small" dirty="0">
                <a:solidFill>
                  <a:schemeClr val="accent3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кролики очень чистоплотны</a:t>
            </a:r>
            <a:r>
              <a:rPr lang="ru-RU" sz="2400" b="1" cap="small" dirty="0">
                <a:solidFill>
                  <a:schemeClr val="tx2"/>
                </a:solidFill>
                <a:ea typeface="+mj-ea"/>
                <a:cs typeface="+mj-cs"/>
              </a:rPr>
              <a:t>, они от кончиков лап до кончиков ушей 5 раз в день. их не нужно купать! если вдруг вы почувствуете запах от кролика, проверьте его </a:t>
            </a:r>
            <a:r>
              <a:rPr lang="ru-RU" sz="2400" b="1" cap="small" dirty="0" err="1">
                <a:solidFill>
                  <a:schemeClr val="tx2"/>
                </a:solidFill>
                <a:ea typeface="+mj-ea"/>
                <a:cs typeface="+mj-cs"/>
              </a:rPr>
              <a:t>параанальные</a:t>
            </a:r>
            <a:r>
              <a:rPr lang="ru-RU" sz="2400" b="1" cap="small" dirty="0">
                <a:solidFill>
                  <a:schemeClr val="tx2"/>
                </a:solidFill>
                <a:ea typeface="+mj-ea"/>
                <a:cs typeface="+mj-cs"/>
              </a:rPr>
              <a:t> железы и почистите их. </a:t>
            </a:r>
            <a:r>
              <a:rPr lang="ru-RU" sz="2400" b="1" cap="small" dirty="0" err="1">
                <a:solidFill>
                  <a:schemeClr val="tx2"/>
                </a:solidFill>
                <a:ea typeface="+mj-ea"/>
                <a:cs typeface="+mj-cs"/>
              </a:rPr>
              <a:t>параанальные</a:t>
            </a:r>
            <a:r>
              <a:rPr lang="ru-RU" sz="2400" b="1" cap="small" dirty="0">
                <a:solidFill>
                  <a:schemeClr val="tx2"/>
                </a:solidFill>
                <a:ea typeface="+mj-ea"/>
                <a:cs typeface="+mj-cs"/>
              </a:rPr>
              <a:t> (или </a:t>
            </a:r>
            <a:r>
              <a:rPr lang="ru-RU" sz="2400" b="1" cap="small" dirty="0" err="1">
                <a:solidFill>
                  <a:schemeClr val="tx2"/>
                </a:solidFill>
                <a:ea typeface="+mj-ea"/>
                <a:cs typeface="+mj-cs"/>
              </a:rPr>
              <a:t>перианальные</a:t>
            </a:r>
            <a:r>
              <a:rPr lang="ru-RU" sz="2400" b="1" cap="small" dirty="0">
                <a:solidFill>
                  <a:schemeClr val="tx2"/>
                </a:solidFill>
                <a:ea typeface="+mj-ea"/>
                <a:cs typeface="+mj-cs"/>
              </a:rPr>
              <a:t>) железы - это маленькие "мешочки", которые располагаются по обе стороны от анального отверстия. </a:t>
            </a:r>
            <a:r>
              <a:rPr lang="ru-RU" sz="2400" b="1" cap="small" dirty="0" err="1">
                <a:solidFill>
                  <a:schemeClr val="tx2"/>
                </a:solidFill>
                <a:ea typeface="+mj-ea"/>
                <a:cs typeface="+mj-cs"/>
              </a:rPr>
              <a:t>параанальные</a:t>
            </a:r>
            <a:r>
              <a:rPr lang="ru-RU" sz="2400" b="1" cap="small" dirty="0">
                <a:solidFill>
                  <a:schemeClr val="tx2"/>
                </a:solidFill>
                <a:ea typeface="+mj-ea"/>
                <a:cs typeface="+mj-cs"/>
              </a:rPr>
              <a:t> железы есть как у самцов, так и у самок. в «мешочках» могут скапливаться остатки пахучей жидкости — секрета. </a:t>
            </a:r>
            <a:endParaRPr 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5589240"/>
            <a:ext cx="3220813" cy="1030660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692696"/>
            <a:ext cx="75608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МОЧА КРОЛИКА МЕНЯЕТ ЦВЕТ В ЗАВИСИМОСТИ ОТ ПИЩИ, КОТОРУЮ ОН ЕСТ</a:t>
            </a:r>
            <a:r>
              <a:rPr lang="ru-RU" sz="2900" dirty="0" smtClean="0"/>
              <a:t>, И ПИГМЕНТОВ, СОДЕРЖАЩИХСЯ В РАСТЕНИЯХ. ВОЗМОЖЕН ЦВЕТ ОТ ЖЕЛТОВАТОГО ДО КРАСНОГО. БЕЛАЯ МОЧА У КРОЛИКОВ МОЖЕТ УКАЗЫВАТЬ НА ИЗБЫТОЧНОЕ СОДЕРЖАНИЕМ КАЛЬЦИЯ В ПИЩЕ.</a:t>
            </a:r>
            <a:endParaRPr lang="ru-RU" sz="2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ВАЛЛ\зайцы\домашние кролики\5 (3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086" r="13086"/>
          <a:stretch>
            <a:fillRect/>
          </a:stretch>
        </p:blipFill>
        <p:spPr bwMode="auto">
          <a:xfrm>
            <a:off x="1" y="0"/>
            <a:ext cx="78843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5589240"/>
            <a:ext cx="3220813" cy="1030660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692696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ШАМПУНИ И СРЕДСТВА ОТ БЛОХ, ПРЕДНАЗНАЧЕННЫЕ ДЛЯ КОШЕК И СОБАК, МОГУТ ОКАЗАТЬСЯ ТОКСИЧНЫМИ ДЛЯ КРОЛИКОВ.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КРОЛЬЧИХА СТРОИТ ГНЕЗДО </a:t>
            </a:r>
            <a:r>
              <a:rPr lang="ru-RU" sz="2400" dirty="0" smtClean="0"/>
              <a:t>ДЛЯ БУДУЩЕГО ПОТОМСТВА, ВЫЩИПЫВАЯ МЕХ СО СВОЕЙ ГРУДИ.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КРОЛИКИ МЕТЯТ ТЕРРИТОРИЮ</a:t>
            </a:r>
            <a:r>
              <a:rPr lang="ru-RU" sz="2400" dirty="0" smtClean="0"/>
              <a:t>, ПОТЕРЕВШИСЬ О ПРЕДМЕТЫ ПОДБОРОДКОМ, НА КОТОРОМ РАСПОЛОЖЕНА СПЕЦИАЛЬНАЯ ЖЕЛЕЗА.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ВАЛЛ\зайцы\домашние кролики\53 (10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493" r="6493"/>
          <a:stretch>
            <a:fillRect/>
          </a:stretch>
        </p:blipFill>
        <p:spPr bwMode="auto">
          <a:xfrm>
            <a:off x="0" y="0"/>
            <a:ext cx="7956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5589240"/>
            <a:ext cx="3220813" cy="1030660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756084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ДЛИННЫЕ ВОЛОСКИ НА БРОВЯХ И ЩЕКАХ КРОЛИКУ НУЖНЫ ЕМУ ДЛЯ ОСЯЗАНИЯ</a:t>
            </a:r>
            <a:r>
              <a:rPr lang="ru-RU" sz="2500" dirty="0" smtClean="0"/>
              <a:t>. ОНИ ПОМОГАЮТ ПЕРЕДВИГАТЬСЯ В ТЕМНОТЕ, НЕ НАТЫКАЯСЬ НА ПРЕДМЕТЫ. РАЗМАХ УСОВ РАВЕН ШИРИНЕ ТУЛОВИЩА КРОЛИКА, БЛАГОДАРЯ ЭТОМУ КРОЛИК МОЖЕТ ОЦЕНИТЬ РАССТОЯНИЕ МЕЖДУ ПРЕПЯТСТВИЯМИ.</a:t>
            </a:r>
            <a:endParaRPr lang="en-US" sz="2500" dirty="0" smtClean="0"/>
          </a:p>
          <a:p>
            <a:endParaRPr lang="en-US" sz="2500" dirty="0" smtClean="0"/>
          </a:p>
          <a:p>
            <a:r>
              <a:rPr lang="ru-RU" sz="2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 ДОМАШНИХ УСЛОВИЯХ  КРОЛИКИ ЖИВУТ 8-10 ЛЕТ</a:t>
            </a:r>
            <a:r>
              <a:rPr lang="ru-RU" sz="2500" dirty="0" smtClean="0"/>
              <a:t>, НО МОГУТ ДОЖИТЬ И ДО 15!</a:t>
            </a:r>
            <a:endParaRPr lang="ru-RU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ВАЛЛ\зайцы\домашние кролики\35 (2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370" r="17370"/>
          <a:stretch>
            <a:fillRect/>
          </a:stretch>
        </p:blipFill>
        <p:spPr bwMode="auto">
          <a:xfrm>
            <a:off x="0" y="0"/>
            <a:ext cx="7956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5589240"/>
            <a:ext cx="3220813" cy="1030660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КРОЛИКИ МОГУТ ЗАПОМНИТЬ, ГДЕ ЧТО НАХОДИТСЯ НА ИХ ТЕРРИТОРИИ</a:t>
            </a:r>
            <a:r>
              <a:rPr lang="ru-RU" sz="2700" dirty="0" smtClean="0"/>
              <a:t>, НАПРИМЕР, КАК РАССТАВЛЕНА МЕБЕЛЬ В КОМНАТЕ.</a:t>
            </a:r>
          </a:p>
          <a:p>
            <a:endParaRPr lang="ru-RU" sz="2700" dirty="0" smtClean="0"/>
          </a:p>
          <a:p>
            <a:r>
              <a:rPr lang="ru-RU" sz="2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СЕРДЦЕ КРОЛИКОВ БЬЕТСЯ СО СКОРОСТЬЮ ОТ 130 ДО 325 УДАРОВ В МИНУТУ</a:t>
            </a:r>
            <a:r>
              <a:rPr lang="ru-RU" sz="2700" dirty="0" smtClean="0"/>
              <a:t>. И ЭТО ПРАВДА, ЧТО КРОЛИКИ МОГУТ УМЕРЕТЬ ОТ СТРАХА, КОГДА ХИЩНИК ОКАЗЫВАЕТСЯ СЛИШКОМ БЛИЗКО.</a:t>
            </a:r>
            <a:endParaRPr lang="ru-RU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ВАЛЛ\зайцы\домашние кролики\66 (1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493" r="6493"/>
          <a:stretch>
            <a:fillRect/>
          </a:stretch>
        </p:blipFill>
        <p:spPr bwMode="auto">
          <a:xfrm>
            <a:off x="0" y="0"/>
            <a:ext cx="7956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</TotalTime>
  <Words>729</Words>
  <Application>Microsoft Office PowerPoint</Application>
  <PresentationFormat>Экран (4:3)</PresentationFormat>
  <Paragraphs>57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ИНТЕРЕСНЫЕ ФАКТЫ О ДОМАШНИХ КРОЛИКАХ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о домашних кроликах</dc:title>
  <dc:subject>Животные</dc:subject>
  <dc:creator>www.zooclub.ru</dc:creator>
  <cp:keywords>животные, кролики</cp:keywords>
  <dc:description>Данная презентация может быть использована в личных целях, но не может быть опубликована в интернете на других сайтах</dc:description>
  <cp:lastModifiedBy>user1</cp:lastModifiedBy>
  <cp:revision>11</cp:revision>
  <dcterms:created xsi:type="dcterms:W3CDTF">2014-04-24T04:31:14Z</dcterms:created>
  <dcterms:modified xsi:type="dcterms:W3CDTF">2014-04-24T04:56:54Z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