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7"/>
  </p:notesMasterIdLst>
  <p:sldIdLst>
    <p:sldId id="256" r:id="rId6"/>
    <p:sldId id="257" r:id="rId7"/>
    <p:sldId id="258" r:id="rId8"/>
    <p:sldId id="259" r:id="rId9"/>
    <p:sldId id="28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8" r:id="rId34"/>
    <p:sldId id="289" r:id="rId35"/>
    <p:sldId id="28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DAC8-5081-4513-835A-A406534BC4F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D7C39-C6D2-45A4-B97C-214E365619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http://zooclub.ru/fakty/o_belyh_akulah.shtml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D7C39-C6D2-45A4-B97C-214E365619F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E0B9CCEB-F315-430A-869B-841EB80E7F91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B31B1B13-6A9E-4D1A-9305-371074C650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algn="ctr"/>
            <a:r>
              <a:rPr lang="ru-RU" spc="-15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ФАКТОВ ИЗ ЖИЗНИ БЕЛЫХ АКУЛ</a:t>
            </a:r>
            <a:endParaRPr lang="ru-RU" spc="-15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Белая акула, или акула-людоед встречается в поверхностных прибрежных и открытых водах всех океанов Земли (кроме Северного Ледовитого). В среднем представители вида вырастают до 4,6 м в длину. </a:t>
            </a:r>
            <a:endParaRPr lang="ru-RU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www.zooclub.ru</a:t>
            </a:r>
            <a:endParaRPr lang="ru-RU" sz="1600" b="1" dirty="0"/>
          </a:p>
        </p:txBody>
      </p:sp>
      <p:pic>
        <p:nvPicPr>
          <p:cNvPr id="5" name="Рисунок 4" descr="49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90953">
            <a:off x="6752354" y="4999660"/>
            <a:ext cx="2236545" cy="21161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3"/>
            <a:ext cx="7704856" cy="51365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3"/>
            <a:ext cx="7632848" cy="50885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3"/>
            <a:ext cx="7704856" cy="51365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5"/>
            <a:ext cx="7056784" cy="533963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3"/>
            <a:ext cx="7704856" cy="51365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5"/>
            <a:ext cx="7848872" cy="52325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7861548" cy="52410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484784"/>
            <a:ext cx="7704856" cy="51365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5"/>
            <a:ext cx="7848872" cy="52325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5"/>
            <a:ext cx="7848872" cy="52325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3"/>
            <a:ext cx="7632848" cy="50885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3"/>
            <a:ext cx="6696744" cy="50672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3"/>
            <a:ext cx="7632848" cy="50885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5"/>
            <a:ext cx="7848872" cy="52325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40767"/>
            <a:ext cx="7848872" cy="52325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7848872" cy="52325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412775"/>
            <a:ext cx="7920880" cy="52805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6912768" cy="52306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6768752" cy="51216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37</TotalTime>
  <Words>42</Words>
  <Application>Microsoft Office PowerPoint</Application>
  <PresentationFormat>Экран (4:3)</PresentationFormat>
  <Paragraphs>5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Тема10</vt:lpstr>
      <vt:lpstr>Тема6</vt:lpstr>
      <vt:lpstr>Тема7</vt:lpstr>
      <vt:lpstr>ms_pptprojoverview_tp01018456</vt:lpstr>
      <vt:lpstr>Тема Office</vt:lpstr>
      <vt:lpstr>30 ФАКТОВ ИЗ ЖИЗНИ БЕЛЫХ АКУЛ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 интересных фактов из жизни белых акул</dc:title>
  <dc:creator>www.zooclub.ru</dc:creator>
  <cp:keywords>животные, рыбы, акулы</cp:keywords>
  <dc:description>Данная презентация может быть использована в личных целях, но не может быть опубликована в интернете на других сайтах.</dc:description>
  <cp:lastModifiedBy>user1</cp:lastModifiedBy>
  <cp:revision>6</cp:revision>
  <dcterms:created xsi:type="dcterms:W3CDTF">2015-07-20T07:50:16Z</dcterms:created>
  <dcterms:modified xsi:type="dcterms:W3CDTF">2015-09-02T10:04:04Z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