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1" r:id="rId6"/>
    <p:sldMasterId id="2147483723" r:id="rId7"/>
    <p:sldMasterId id="2147483736" r:id="rId8"/>
    <p:sldMasterId id="2147483738" r:id="rId9"/>
    <p:sldMasterId id="2147483740" r:id="rId10"/>
    <p:sldMasterId id="2147483752" r:id="rId11"/>
    <p:sldMasterId id="2147483754" r:id="rId12"/>
    <p:sldMasterId id="2147483764" r:id="rId13"/>
  </p:sldMasterIdLst>
  <p:notesMasterIdLst>
    <p:notesMasterId r:id="rId47"/>
  </p:notesMasterIdLst>
  <p:sldIdLst>
    <p:sldId id="256" r:id="rId14"/>
    <p:sldId id="257" r:id="rId15"/>
    <p:sldId id="271" r:id="rId16"/>
    <p:sldId id="260" r:id="rId17"/>
    <p:sldId id="272" r:id="rId18"/>
    <p:sldId id="261" r:id="rId19"/>
    <p:sldId id="273" r:id="rId20"/>
    <p:sldId id="262" r:id="rId21"/>
    <p:sldId id="274" r:id="rId22"/>
    <p:sldId id="263" r:id="rId23"/>
    <p:sldId id="275" r:id="rId24"/>
    <p:sldId id="264" r:id="rId25"/>
    <p:sldId id="276" r:id="rId26"/>
    <p:sldId id="265" r:id="rId27"/>
    <p:sldId id="277" r:id="rId28"/>
    <p:sldId id="258" r:id="rId29"/>
    <p:sldId id="279" r:id="rId30"/>
    <p:sldId id="278" r:id="rId31"/>
    <p:sldId id="280" r:id="rId32"/>
    <p:sldId id="266" r:id="rId33"/>
    <p:sldId id="281" r:id="rId34"/>
    <p:sldId id="267" r:id="rId35"/>
    <p:sldId id="282" r:id="rId36"/>
    <p:sldId id="268" r:id="rId37"/>
    <p:sldId id="284" r:id="rId38"/>
    <p:sldId id="283" r:id="rId39"/>
    <p:sldId id="285" r:id="rId40"/>
    <p:sldId id="259" r:id="rId41"/>
    <p:sldId id="286" r:id="rId42"/>
    <p:sldId id="269" r:id="rId43"/>
    <p:sldId id="287" r:id="rId44"/>
    <p:sldId id="270" r:id="rId45"/>
    <p:sldId id="288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3D516-4941-4191-95CD-AF06B07DED6B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0470F-6097-4E80-A27E-3D0919794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http://www.zooclub.ru/zanim/1.shtml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0470F-6097-4E80-A27E-3D0919794CB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482C-8063-49D6-8581-8D59697142DC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377-0B5D-4319-BCB2-58EECB714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482C-8063-49D6-8581-8D59697142DC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377-0B5D-4319-BCB2-58EECB714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8F67D422-08A8-451B-9A67-21962FC4B660}" type="datetimeFigureOut">
              <a:rPr kumimoji="0" lang="ru-RU" sz="1100" smtClean="0"/>
              <a:pPr algn="r"/>
              <a:t>11.07.2016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11.07.2016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482C-8063-49D6-8581-8D59697142DC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377-0B5D-4319-BCB2-58EECB714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482C-8063-49D6-8581-8D59697142DC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377-0B5D-4319-BCB2-58EECB714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11.07.2016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482C-8063-49D6-8581-8D59697142DC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377-0B5D-4319-BCB2-58EECB714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482C-8063-49D6-8581-8D59697142DC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377-0B5D-4319-BCB2-58EECB714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482C-8063-49D6-8581-8D59697142DC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377-0B5D-4319-BCB2-58EECB714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482C-8063-49D6-8581-8D59697142DC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377-0B5D-4319-BCB2-58EECB714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482C-8063-49D6-8581-8D59697142DC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377-0B5D-4319-BCB2-58EECB714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11.07.2016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11.07.2016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11.07.2016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482C-8063-49D6-8581-8D59697142DC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377-0B5D-4319-BCB2-58EECB714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Rectangle 14"/>
          <p:cNvSpPr/>
          <p:nvPr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ru-RU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фотоальбома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2400" i="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 чтобы добавить фотографию размером со всю страницу</a:t>
            </a:r>
            <a:endParaRPr kumimoji="0" lang="ru-RU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Rectangle 22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23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Rectangle 21"/>
          <p:cNvSpPr/>
          <p:nvPr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theme" Target="../theme/theme1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6DA6482C-8063-49D6-8581-8D59697142DC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A8C6377-0B5D-4319-BCB2-58EECB714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ru-RU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ru-RU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ru-RU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ru-RU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7223862" cy="6480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Самым древним домашним животным до недавнего времени считалась собака….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08920"/>
            <a:ext cx="7920880" cy="1872208"/>
          </a:xfrm>
        </p:spPr>
        <p:txBody>
          <a:bodyPr>
            <a:noAutofit/>
          </a:bodyPr>
          <a:lstStyle/>
          <a:p>
            <a:r>
              <a:rPr lang="ru-RU" sz="4400" dirty="0" smtClean="0"/>
              <a:t>ИХ ДИКИЕ ПРЕДКИ</a:t>
            </a:r>
            <a:endParaRPr lang="ru-RU" sz="4400" dirty="0"/>
          </a:p>
        </p:txBody>
      </p:sp>
      <p:pic>
        <p:nvPicPr>
          <p:cNvPr id="1026" name="Picture 2" descr="Z:\зооклуб\fotogal\clip!\parno\goa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2016224" cy="1757475"/>
          </a:xfrm>
          <a:prstGeom prst="rect">
            <a:avLst/>
          </a:prstGeom>
          <a:noFill/>
        </p:spPr>
      </p:pic>
      <p:pic>
        <p:nvPicPr>
          <p:cNvPr id="1027" name="Picture 3" descr="Z:\зооклуб\fotogal\clip!\parno\sheep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915816" y="404664"/>
            <a:ext cx="2345010" cy="1912788"/>
          </a:xfrm>
          <a:prstGeom prst="rect">
            <a:avLst/>
          </a:prstGeom>
          <a:noFill/>
        </p:spPr>
      </p:pic>
      <p:pic>
        <p:nvPicPr>
          <p:cNvPr id="1028" name="Picture 4" descr="Z:\зооклуб\fotogal\clip!\pig\pig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836712"/>
            <a:ext cx="1692910" cy="22244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260648"/>
            <a:ext cx="1621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www.zooclub.ru</a:t>
            </a:r>
            <a:endParaRPr lang="ru-RU" sz="1400" dirty="0"/>
          </a:p>
        </p:txBody>
      </p:sp>
      <p:pic>
        <p:nvPicPr>
          <p:cNvPr id="8" name="Рисунок 7" descr="(12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4653136"/>
            <a:ext cx="1483142" cy="2013365"/>
          </a:xfrm>
          <a:prstGeom prst="rect">
            <a:avLst/>
          </a:prstGeom>
        </p:spPr>
      </p:pic>
      <p:pic>
        <p:nvPicPr>
          <p:cNvPr id="9" name="Рисунок 8" descr="1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5229200"/>
            <a:ext cx="1643426" cy="136815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9"/>
            <a:ext cx="7848600" cy="550547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Лошадь - сравнительно молодое домашнее животное </a:t>
            </a:r>
            <a:r>
              <a:rPr lang="ru-RU" dirty="0" smtClean="0"/>
              <a:t>(вопреки прежним представлениям). Она была, как теперь полагают, приручена в южнорусских степях около пяти тысяч лет назад.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Отряд грызунов дал наименьшее число домашних животных</a:t>
            </a:r>
            <a:r>
              <a:rPr lang="ru-RU" dirty="0" smtClean="0"/>
              <a:t>: одну лишь морскую свинку Ее приручили индейцы инки. Разводили на мясо и как жертвенное животное при религиозных обрядах. Предок ее известен - дикая морская свинка, которая и поныне еще обитает в лесах Южной Америки.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Лошади</a:t>
            </a:r>
            <a:endParaRPr lang="ru-RU" dirty="0"/>
          </a:p>
        </p:txBody>
      </p:sp>
      <p:pic>
        <p:nvPicPr>
          <p:cNvPr id="4" name="Содержимое 3" descr="1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7168249" cy="5376187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7848600" cy="5649492"/>
          </a:xfrm>
        </p:spPr>
        <p:txBody>
          <a:bodyPr>
            <a:normAutofit lnSpcReduction="10000"/>
          </a:bodyPr>
          <a:lstStyle/>
          <a:p>
            <a:r>
              <a:rPr lang="ru-RU" sz="3100" dirty="0" smtClean="0"/>
              <a:t>Из отряда зайцеобразных одомашнен тоже только один зверек - всем известный кролик. Родина его предков - Северная Африка и юго-запад Европы. Но дикие кролики акклиматизированы также в Англии, Южной Америке, США, в Австралии и Новой Зеландии. В нашу страну они были завезены в прошлом веке и обосновались на юге Правобережной Украины. 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Домашние кролики</a:t>
            </a:r>
            <a:endParaRPr lang="ru-RU" dirty="0"/>
          </a:p>
        </p:txBody>
      </p:sp>
      <p:pic>
        <p:nvPicPr>
          <p:cNvPr id="4" name="Содержимое 3" descr="1 (1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7926714" cy="4954197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5"/>
            <a:ext cx="7848600" cy="543346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Хищники дали трех домашних животных</a:t>
            </a:r>
            <a:r>
              <a:rPr lang="ru-RU" dirty="0" smtClean="0"/>
              <a:t>: охотничьего хоря, или </a:t>
            </a:r>
            <a:r>
              <a:rPr lang="ru-RU" dirty="0" err="1" smtClean="0"/>
              <a:t>фретка</a:t>
            </a:r>
            <a:r>
              <a:rPr lang="ru-RU" dirty="0" smtClean="0"/>
              <a:t>, собаку и кошку.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Две тысячи лет назад от африканского лесного хоря вывели люди породу домашнего хорька. Он обычно белый, с красными глазами - альбинос. С ним охотятся на кроликов: пускают в норы, надев намордник и бубенчик на шею. Намордник за тем, чтобы хорь не загрыз и не съел кролика в норе, а лишь выгнал в натянутую у выхода сеть. А бубенчик - чтобы знать, где под землей, в какую сторону пробирается хорь.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Хорьки</a:t>
            </a:r>
            <a:endParaRPr lang="ru-RU" dirty="0"/>
          </a:p>
        </p:txBody>
      </p:sp>
      <p:pic>
        <p:nvPicPr>
          <p:cNvPr id="4" name="Содержимое 3" descr="Zhivotnie_70_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0729" y="1412776"/>
            <a:ext cx="7541419" cy="4713387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7848600" cy="583264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предках собаки прежде числились три вида диких зверей </a:t>
            </a:r>
            <a:r>
              <a:rPr lang="ru-RU" dirty="0" smtClean="0"/>
              <a:t>- волк, шакал и американский койот. В последнее время подробное изучение поведения собаки, ее черепа и зубов, мозга, белков крови и других физиологических особенностей убедило ученых, что предком собаки был только волк. 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Серые волки</a:t>
            </a:r>
            <a:endParaRPr lang="ru-RU" dirty="0"/>
          </a:p>
        </p:txBody>
      </p:sp>
      <p:pic>
        <p:nvPicPr>
          <p:cNvPr id="4" name="Содержимое 3" descr="wolf0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6808209" cy="5106157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848600" cy="554461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Многие современные зоологи считают, что африканская степная кошка, бенгальская кошка, европейский и дальневосточный лесные коты - лишь разные подвиды одного вида, который и был предком домашней кошки. </a:t>
            </a:r>
          </a:p>
          <a:p>
            <a:endParaRPr lang="ru-RU" dirty="0" smtClean="0"/>
          </a:p>
          <a:p>
            <a:r>
              <a:rPr lang="ru-RU" dirty="0" smtClean="0"/>
              <a:t>Египтяне раньше, чем начали строить пирамиды, приручили дикую кошку, и вот теперь живет она в нашем доме.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Африканская степная кошка</a:t>
            </a:r>
            <a:endParaRPr lang="ru-RU" dirty="0"/>
          </a:p>
        </p:txBody>
      </p:sp>
      <p:pic>
        <p:nvPicPr>
          <p:cNvPr id="4" name="Содержимое 3" descr="5cd21305929e00802ecdb9ed651b67f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720844" cy="4253483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7848600" cy="564949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Самым древним домашним животным до недавнего времени считалась собака</a:t>
            </a:r>
            <a:r>
              <a:rPr lang="ru-RU" dirty="0" smtClean="0"/>
              <a:t>. Кости ее первых предков найдены на стоянках первобытных людей, которые отнесены были к каменному веку и ледниковому периоду. Однако последние исследования убедили зоологов, что собака не так уж давно приручена. </a:t>
            </a:r>
          </a:p>
          <a:p>
            <a:endParaRPr lang="ru-RU" dirty="0" smtClean="0"/>
          </a:p>
          <a:p>
            <a:r>
              <a:rPr lang="ru-RU" dirty="0" smtClean="0"/>
              <a:t>Самые древние собачьи ископаемые останки найдены в Англии. Им около десяти с половиной тысяч лет (7500 лет до нашей эры).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7848600" cy="55774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Группа непарнокопытных дала двух домашних животных: осла и лошадь</a:t>
            </a:r>
            <a:r>
              <a:rPr lang="ru-RU" dirty="0" smtClean="0"/>
              <a:t>. Осел приручен немного раньше лошади: в четвертом тысячелетии до нашей эры, в долине Нила. Его дикий предок - нубийский осел и поныне живет еще в Африке. Три тысячи лет на зад ослов разводили уже на юге Европы, а в XVI веке испанцы завезли их в Америку. </a:t>
            </a:r>
          </a:p>
          <a:p>
            <a:endParaRPr lang="ru-RU" dirty="0" smtClean="0"/>
          </a:p>
          <a:p>
            <a:r>
              <a:rPr lang="ru-RU" dirty="0" smtClean="0"/>
              <a:t>Некоторые ученые считают, что родоначальником всех пород домашних лошадей была лошадь Пржевальского. На воле, в Монголии, в смежных областях Китая, диких лошадей почти не осталось. Уцелели они только в зоопарках и заповедниках. 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Домашние ослы</a:t>
            </a:r>
            <a:endParaRPr lang="ru-RU" dirty="0"/>
          </a:p>
        </p:txBody>
      </p:sp>
      <p:pic>
        <p:nvPicPr>
          <p:cNvPr id="4" name="Содержимое 3" descr="осл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0729" y="1484784"/>
            <a:ext cx="7426207" cy="4641379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7848600" cy="564949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Больше всего домашних животных получили люди из отряда парнокопытных</a:t>
            </a:r>
            <a:r>
              <a:rPr lang="ru-RU" dirty="0" smtClean="0"/>
              <a:t>. Это козы, овцы, коровы, свиньи, верблюды и их американские родичи - ламы и </a:t>
            </a:r>
            <a:r>
              <a:rPr lang="ru-RU" dirty="0" err="1" smtClean="0"/>
              <a:t>альиаки</a:t>
            </a:r>
            <a:r>
              <a:rPr lang="ru-RU" dirty="0" smtClean="0"/>
              <a:t>. Кто был предком двух последних, не вполне ясно. Одни ученые полагают, что гуанако, которые и поныне живут в Южной Америке, другие считают, что дикие предки лам и </a:t>
            </a:r>
            <a:r>
              <a:rPr lang="ru-RU" dirty="0" err="1" smtClean="0"/>
              <a:t>альпак</a:t>
            </a:r>
            <a:r>
              <a:rPr lang="ru-RU" dirty="0" smtClean="0"/>
              <a:t> уже вымерли и мы никогда их больше не увидим.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Лама</a:t>
            </a:r>
            <a:endParaRPr lang="ru-RU" dirty="0"/>
          </a:p>
        </p:txBody>
      </p:sp>
      <p:pic>
        <p:nvPicPr>
          <p:cNvPr id="4" name="Содержимое 3" descr="Lama-glama-общее-620x4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6743650" cy="5057738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7848600" cy="55774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Обе разновидности верблюдов - азиатский двугорбый и африканский одногорбый - произошли, очевидно, от дикого </a:t>
            </a:r>
            <a:r>
              <a:rPr lang="ru-RU" sz="3600" dirty="0" err="1" smtClean="0"/>
              <a:t>центральноазиатского</a:t>
            </a:r>
            <a:r>
              <a:rPr lang="ru-RU" sz="3600" dirty="0" smtClean="0"/>
              <a:t> двугорбого верблюда.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Двугорбые верблюды</a:t>
            </a:r>
            <a:endParaRPr lang="ru-RU" dirty="0"/>
          </a:p>
        </p:txBody>
      </p:sp>
      <p:pic>
        <p:nvPicPr>
          <p:cNvPr id="4" name="Содержимое 3" descr="verblu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6913531" cy="4789374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5"/>
            <a:ext cx="7848600" cy="5361460"/>
          </a:xfrm>
        </p:spPr>
        <p:txBody>
          <a:bodyPr/>
          <a:lstStyle/>
          <a:p>
            <a:r>
              <a:rPr lang="ru-RU" dirty="0" smtClean="0"/>
              <a:t>Родоначальник - дикий предок крупного рогатого скота, то есть коров всех пород - уже несколько сот лет как истреблен людьми. Это тур - большой и храбрый бык. Ростом он был до двух метров, весом до тонны! Жил и в наших русских лесах.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48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Тур</a:t>
            </a:r>
            <a:endParaRPr lang="ru-RU" dirty="0"/>
          </a:p>
        </p:txBody>
      </p:sp>
      <p:pic>
        <p:nvPicPr>
          <p:cNvPr id="4" name="Содержимое 3" descr="Bos primigeniu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7123484" cy="4593838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5"/>
            <a:ext cx="7848600" cy="53614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Еще от четырех видов диких быков вывели люди домашних: в Тибете - яка, в Юго-Восточной Азии - буйвола, бантенга, </a:t>
            </a:r>
            <a:r>
              <a:rPr lang="ru-RU" dirty="0" err="1" smtClean="0"/>
              <a:t>гайяла</a:t>
            </a:r>
            <a:r>
              <a:rPr lang="ru-RU" dirty="0" smtClean="0"/>
              <a:t>. Предком последнего был дикий бык гаур, житель горных лесов Индии, Бирмы и Малайи. </a:t>
            </a:r>
          </a:p>
          <a:p>
            <a:endParaRPr lang="ru-RU" dirty="0" smtClean="0"/>
          </a:p>
          <a:p>
            <a:r>
              <a:rPr lang="ru-RU" dirty="0" smtClean="0"/>
              <a:t>В нагорьях Средиземноморья, Кавказа, Передней и Центральной Азии обитают дикий баран муфлон и дикий </a:t>
            </a:r>
            <a:r>
              <a:rPr lang="ru-RU" dirty="0" err="1" smtClean="0"/>
              <a:t>безоаровый</a:t>
            </a:r>
            <a:r>
              <a:rPr lang="ru-RU" dirty="0" smtClean="0"/>
              <a:t> козел. Они приручены были в очень древние времена. Все породы домашних овец ведут начало от муфлонов, а коз - от </a:t>
            </a:r>
            <a:r>
              <a:rPr lang="ru-RU" dirty="0" err="1" smtClean="0"/>
              <a:t>безоарового</a:t>
            </a:r>
            <a:r>
              <a:rPr lang="ru-RU" dirty="0" smtClean="0"/>
              <a:t> козла.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63408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Безоаровый</a:t>
            </a:r>
            <a:r>
              <a:rPr lang="ru-RU" dirty="0" smtClean="0"/>
              <a:t> козел</a:t>
            </a:r>
            <a:endParaRPr lang="ru-RU" dirty="0"/>
          </a:p>
        </p:txBody>
      </p:sp>
      <p:pic>
        <p:nvPicPr>
          <p:cNvPr id="4" name="Содержимое 3" descr="2128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6810893" cy="5103629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634082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Скелет собаки возрастом 3000 лет</a:t>
            </a:r>
            <a:endParaRPr lang="ru-RU" sz="2800" dirty="0"/>
          </a:p>
        </p:txBody>
      </p:sp>
      <p:pic>
        <p:nvPicPr>
          <p:cNvPr id="4" name="Содержимое 3" descr="327926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7582222" cy="5054815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7848600" cy="5289452"/>
          </a:xfrm>
        </p:spPr>
        <p:txBody>
          <a:bodyPr>
            <a:normAutofit/>
          </a:bodyPr>
          <a:lstStyle/>
          <a:p>
            <a:r>
              <a:rPr lang="ru-RU" dirty="0" smtClean="0"/>
              <a:t>Мир пернатых дал человечеству таких домашних животных: голубей, гусей, уток, мускусных уток, индеек, кур и цесарок. Люди вывели породы этих птиц от диких скалистых голубей, серых гусей, кряковых уток, диких мускусных уток Америки, американских диких индюков и африканских цесарок.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Домашние куры</a:t>
            </a:r>
            <a:endParaRPr lang="ru-RU" dirty="0"/>
          </a:p>
        </p:txBody>
      </p:sp>
      <p:pic>
        <p:nvPicPr>
          <p:cNvPr id="4" name="Содержимое 3" descr="u10_25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6880217" cy="5160163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7848600" cy="52894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Все это довольно известные животные, кроме мускусных уток, которые неспециалистам мало знакомы. Возможно, вы видели в зоопарке мускусных уток. Они приземистые, массивные, черные с зеленым блеском. Но попадаются среди домашних и белые, пегие, бурые, серые. Мускусных уток приручили индейцы инки. Теперь разводят их на птицефермах и в Европе. </a:t>
            </a:r>
          </a:p>
          <a:p>
            <a:endParaRPr lang="ru-RU" dirty="0" smtClean="0"/>
          </a:p>
          <a:p>
            <a:r>
              <a:rPr lang="ru-RU" dirty="0" smtClean="0"/>
              <a:t>Птицеводы ценят мускусных уток за хорошую выносливость, способность к быстрому откорму (селезни весят до четырех килограммов) и за то, что они несутся дважды в году. 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Мускусные утки</a:t>
            </a:r>
            <a:endParaRPr lang="ru-RU" dirty="0"/>
          </a:p>
        </p:txBody>
      </p:sp>
      <p:pic>
        <p:nvPicPr>
          <p:cNvPr id="4" name="Содержимое 3" descr="Индоутка-или-мускусная-утка-1024x6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255724" cy="4839511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7848600" cy="557748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Правда, в Северной Америке собака, возможно, была приручена еще на тысячу лет раньше, если только не произошло ошибки: правильно ли определены ископаемые кости? И другие есть сомнения: была ли прирученная североамериканская собака спутником и помощником человека на охоте? </a:t>
            </a:r>
          </a:p>
          <a:p>
            <a:endParaRPr lang="ru-RU" dirty="0" smtClean="0"/>
          </a:p>
          <a:p>
            <a:r>
              <a:rPr lang="ru-RU" dirty="0" smtClean="0"/>
              <a:t>Скорее всего этих собак древние люди содержали на привязи и откармливали на убой. Так поступали в Америке ацтеки, и сейчас еще некоторые народы Азии едят собак. Особая порода для этого выведена - чау-чау. 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Чау-чау</a:t>
            </a:r>
            <a:endParaRPr lang="ru-RU" dirty="0"/>
          </a:p>
        </p:txBody>
      </p:sp>
      <p:pic>
        <p:nvPicPr>
          <p:cNvPr id="4" name="Содержимое 3" descr="cha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6950699" cy="5185222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9"/>
            <a:ext cx="7848600" cy="550547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Какие же животные самые первые стали домашними?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Согласна новейшим данным - коза и овца. Десять тысяч лет назад уже значительные их стада паслись на холмах Малой Азии (там, где ныне расположена Турция). Отсюда в другие страны стали завозить домашних овец и коз. 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Коза</a:t>
            </a:r>
            <a:endParaRPr lang="ru-RU" dirty="0"/>
          </a:p>
        </p:txBody>
      </p:sp>
      <p:pic>
        <p:nvPicPr>
          <p:cNvPr id="4" name="Содержимое 3" descr="goat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7240257" cy="5430193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7848600" cy="56494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домашней свиньи тоже древняя история</a:t>
            </a:r>
            <a:r>
              <a:rPr lang="ru-RU" dirty="0" smtClean="0"/>
              <a:t>: приблизительно за восемь тысяч лет до нашей эры свиней уже разводили народы, населявшие в то время Крым. И в других странах, например в Восточной Азии, были приручены дикие свиньи, но, очевидно, немного позднее. </a:t>
            </a:r>
          </a:p>
          <a:p>
            <a:endParaRPr lang="ru-RU" dirty="0" smtClean="0"/>
          </a:p>
          <a:p>
            <a:r>
              <a:rPr lang="ru-RU" dirty="0" smtClean="0"/>
              <a:t>За шесть с половиной тысяч лет до нашей эры в Греции уже были стада домашних коров. В Малой Азии найдены их останки, которые относятся к более поздней эпохе.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Домашние свиньи</a:t>
            </a:r>
            <a:endParaRPr lang="ru-RU" dirty="0"/>
          </a:p>
        </p:txBody>
      </p:sp>
      <p:pic>
        <p:nvPicPr>
          <p:cNvPr id="4" name="Содержимое 3" descr="1 (8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6808209" cy="5106157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Тема14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3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QuizShow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ontemporaryPhotoAlbum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2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Тема14</Template>
  <TotalTime>47</TotalTime>
  <Words>1125</Words>
  <Application>Microsoft Office PowerPoint</Application>
  <PresentationFormat>Экран (4:3)</PresentationFormat>
  <Paragraphs>58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33</vt:i4>
      </vt:variant>
    </vt:vector>
  </HeadingPairs>
  <TitlesOfParts>
    <vt:vector size="46" baseType="lpstr">
      <vt:lpstr>Тема14</vt:lpstr>
      <vt:lpstr>Тема6</vt:lpstr>
      <vt:lpstr>Тема7</vt:lpstr>
      <vt:lpstr>ms_pptprojoverview_tp01018456</vt:lpstr>
      <vt:lpstr>1_Textured template_Green Segoe_TP10286782</vt:lpstr>
      <vt:lpstr>Белый текст и шрифт Courier для слайдов с кодом</vt:lpstr>
      <vt:lpstr>Green Segoe 4-3 template-template_April-17-2007</vt:lpstr>
      <vt:lpstr>1_Белый текст и шрифт Courier для слайдов с кодом</vt:lpstr>
      <vt:lpstr>2_Белый текст и шрифт Courier для слайдов с кодом</vt:lpstr>
      <vt:lpstr>1_Green Swirls Segoe Template_TP10286739</vt:lpstr>
      <vt:lpstr>3_Белый текст и шрифт Courier для слайдов с кодом</vt:lpstr>
      <vt:lpstr>QuizShow</vt:lpstr>
      <vt:lpstr>ContemporaryPhotoAlbum</vt:lpstr>
      <vt:lpstr>ИХ ДИКИЕ ПРЕДКИ</vt:lpstr>
      <vt:lpstr>Слайд 2</vt:lpstr>
      <vt:lpstr>Скелет собаки возрастом 3000 лет</vt:lpstr>
      <vt:lpstr>Слайд 4</vt:lpstr>
      <vt:lpstr>Чау-чау</vt:lpstr>
      <vt:lpstr>Слайд 6</vt:lpstr>
      <vt:lpstr>Коза</vt:lpstr>
      <vt:lpstr>Слайд 8</vt:lpstr>
      <vt:lpstr>Домашние свиньи</vt:lpstr>
      <vt:lpstr>Слайд 10</vt:lpstr>
      <vt:lpstr>Лошади</vt:lpstr>
      <vt:lpstr>Слайд 12</vt:lpstr>
      <vt:lpstr>Домашние кролики</vt:lpstr>
      <vt:lpstr>Слайд 14</vt:lpstr>
      <vt:lpstr>Хорьки</vt:lpstr>
      <vt:lpstr>Слайд 16</vt:lpstr>
      <vt:lpstr>Серые волки</vt:lpstr>
      <vt:lpstr>Слайд 18</vt:lpstr>
      <vt:lpstr>Африканская степная кошка</vt:lpstr>
      <vt:lpstr>Слайд 20</vt:lpstr>
      <vt:lpstr>Домашние ослы</vt:lpstr>
      <vt:lpstr>Слайд 22</vt:lpstr>
      <vt:lpstr>Лама</vt:lpstr>
      <vt:lpstr>Слайд 24</vt:lpstr>
      <vt:lpstr>Двугорбые верблюды</vt:lpstr>
      <vt:lpstr>Слайд 26</vt:lpstr>
      <vt:lpstr>Тур</vt:lpstr>
      <vt:lpstr>Слайд 28</vt:lpstr>
      <vt:lpstr>Безоаровый козел</vt:lpstr>
      <vt:lpstr>Слайд 30</vt:lpstr>
      <vt:lpstr>Домашние куры</vt:lpstr>
      <vt:lpstr>Слайд 32</vt:lpstr>
      <vt:lpstr>Мускусные утки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Их дикие предки (интересные факты о животных)</dc:title>
  <dc:subject>Животные, домашние животные</dc:subject>
  <dc:creator>www.zooclub.ru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сайтах. Текст презентации опубликован по адресу  
http://www.zooclub.ru/zanim/1.shtml </dc:description>
  <cp:lastModifiedBy>user1</cp:lastModifiedBy>
  <cp:revision>11</cp:revision>
  <dcterms:created xsi:type="dcterms:W3CDTF">2014-02-17T21:00:55Z</dcterms:created>
  <dcterms:modified xsi:type="dcterms:W3CDTF">2016-07-11T07:22:03Z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