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56" r:id="rId6"/>
  </p:sldMasterIdLst>
  <p:notesMasterIdLst>
    <p:notesMasterId r:id="rId29"/>
  </p:notesMasterIdLst>
  <p:sldIdLst>
    <p:sldId id="256" r:id="rId7"/>
    <p:sldId id="257" r:id="rId8"/>
    <p:sldId id="258" r:id="rId9"/>
    <p:sldId id="261" r:id="rId10"/>
    <p:sldId id="262" r:id="rId11"/>
    <p:sldId id="265" r:id="rId12"/>
    <p:sldId id="266" r:id="rId13"/>
    <p:sldId id="270" r:id="rId14"/>
    <p:sldId id="271" r:id="rId15"/>
    <p:sldId id="273" r:id="rId16"/>
    <p:sldId id="274" r:id="rId17"/>
    <p:sldId id="276" r:id="rId18"/>
    <p:sldId id="268" r:id="rId19"/>
    <p:sldId id="278" r:id="rId20"/>
    <p:sldId id="279" r:id="rId21"/>
    <p:sldId id="282" r:id="rId22"/>
    <p:sldId id="283" r:id="rId23"/>
    <p:sldId id="284" r:id="rId24"/>
    <p:sldId id="285" r:id="rId25"/>
    <p:sldId id="287" r:id="rId26"/>
    <p:sldId id="288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53D7-3DC7-47F2-8B20-A47548D3068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148CC-E961-4B05-8D97-130B45B6F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https://zooclub.ru/samye/10-samyh-opasnyh-nasekomyh.shtml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148CC-E961-4B05-8D97-130B45B6F74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5.xml"/><Relationship Id="rId1" Type="http://schemas.openxmlformats.org/officeDocument/2006/relationships/video" Target="../media/media1.wmv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5.xml"/><Relationship Id="rId1" Type="http://schemas.openxmlformats.org/officeDocument/2006/relationships/video" Target="../media/media1.wmv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6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8600"/>
            <a:ext cx="8686800" cy="5080000"/>
          </a:xfrm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8275"/>
            <a:ext cx="2133600" cy="339725"/>
          </a:xfrm>
        </p:spPr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8275"/>
            <a:ext cx="2895600" cy="3397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789" y="6518275"/>
            <a:ext cx="2133600" cy="339725"/>
          </a:xfrm>
        </p:spPr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30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2921000"/>
            <a:ext cx="9144000" cy="28448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1"/>
            <a:ext cx="86868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800" cy="1500187"/>
          </a:xfrm>
          <a:noFill/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8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8601"/>
            <a:ext cx="4267200" cy="507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1"/>
            <a:ext cx="4267200" cy="507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051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8601"/>
            <a:ext cx="4268788" cy="676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440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8601"/>
            <a:ext cx="4270374" cy="676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70374" cy="440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34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292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097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7800"/>
            <a:ext cx="323691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802"/>
            <a:ext cx="5340350" cy="6400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339853"/>
            <a:ext cx="3236914" cy="5238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053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359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445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06374"/>
            <a:ext cx="1600200" cy="6372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6374"/>
            <a:ext cx="7010400" cy="6372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506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media" Target="../media/media1.wm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228600" y="177800"/>
            <a:ext cx="8686800" cy="64008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8600"/>
            <a:ext cx="8686800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7789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1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4C23CE-212C-4834-85A6-6B43D3D03E0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72FF89-8C43-42F4-850C-C0CF6B943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 самых опасных насекомых в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приблизительным подсчетам Землю населяет от двух до четырех миллионов видов насекомых. Они очень разные — микроскопические и размером с ладонь, пестрые и неприметные, красивые и уродливые для нашего глаза. Но есть и такие, встреча с которыми может стать последней для человека.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188640"/>
            <a:ext cx="1944216" cy="1566388"/>
          </a:xfrm>
          <a:prstGeom prst="rect">
            <a:avLst/>
          </a:prstGeom>
        </p:spPr>
      </p:pic>
      <p:pic>
        <p:nvPicPr>
          <p:cNvPr id="5" name="Рисунок 4" descr="4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24128" y="4437112"/>
            <a:ext cx="3254716" cy="2181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309320"/>
            <a:ext cx="1619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www.zooclub.ru</a:t>
            </a:r>
            <a:endParaRPr lang="ru-RU" sz="16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Японский гигантский шершень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630988" cy="511276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5054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Этот эндемик Японского архипелага признан </a:t>
            </a:r>
            <a:r>
              <a:rPr lang="ru-RU" dirty="0" smtClean="0">
                <a:solidFill>
                  <a:srgbClr val="FF0000"/>
                </a:solidFill>
              </a:rPr>
              <a:t>самым большим среди всех видов шершней </a:t>
            </a:r>
            <a:r>
              <a:rPr lang="ru-RU" dirty="0" smtClean="0"/>
              <a:t>— недружелюбное насекомое может вырастать </a:t>
            </a:r>
            <a:r>
              <a:rPr lang="ru-RU" dirty="0" smtClean="0">
                <a:solidFill>
                  <a:srgbClr val="FF0000"/>
                </a:solidFill>
              </a:rPr>
              <a:t>до 5 сантиметров</a:t>
            </a:r>
            <a:r>
              <a:rPr lang="ru-RU" dirty="0" smtClean="0"/>
              <a:t>. Он настолько велик, что японцы называют его «муха-воробей».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Те, кого хоть раз жалил японский шершень, навсегда запомнят эти ощущения — </a:t>
            </a:r>
            <a:r>
              <a:rPr lang="ru-RU" dirty="0" smtClean="0">
                <a:solidFill>
                  <a:srgbClr val="FF0000"/>
                </a:solidFill>
              </a:rPr>
              <a:t>адскую, ни с чем несравнимую боль</a:t>
            </a:r>
            <a:r>
              <a:rPr lang="ru-RU" dirty="0" smtClean="0"/>
              <a:t>. Даже укус одного такого противника может вызывать сильный анафилактический шок. А нападение нескольких шершней зачастую оканчивается кровоизлияниями, омертвением тканей и смертью. Данное заявление не голословно — в Японии от укусов гигантского шершня ежегодно погибает </a:t>
            </a:r>
            <a:r>
              <a:rPr lang="ru-RU" dirty="0" smtClean="0">
                <a:solidFill>
                  <a:srgbClr val="FF0000"/>
                </a:solidFill>
              </a:rPr>
              <a:t>около сорока человек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Лономия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4325224251_6ec29a106d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6984776" cy="523858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Гусеницы этой бабочки </a:t>
            </a:r>
            <a:r>
              <a:rPr lang="ru-RU" dirty="0" smtClean="0">
                <a:solidFill>
                  <a:srgbClr val="FF0000"/>
                </a:solidFill>
              </a:rPr>
              <a:t>считаются самыми опасными в мире</a:t>
            </a:r>
            <a:r>
              <a:rPr lang="ru-RU" dirty="0" smtClean="0"/>
              <a:t>, поскольку обладают самым токсичным ядом. Жителей Южной Америки, где водится </a:t>
            </a:r>
            <a:r>
              <a:rPr lang="ru-RU" dirty="0" err="1" smtClean="0"/>
              <a:t>лономия</a:t>
            </a:r>
            <a:r>
              <a:rPr lang="ru-RU" dirty="0" smtClean="0"/>
              <a:t>, спасает от неминуемой смерти только малое количество яда, впрыскиваемое под кожу — всего одна тысячная от змеиной дозы.</a:t>
            </a:r>
          </a:p>
          <a:p>
            <a:endParaRPr lang="ru-RU" dirty="0" smtClean="0"/>
          </a:p>
          <a:p>
            <a:r>
              <a:rPr lang="ru-RU" dirty="0" smtClean="0"/>
              <a:t>Тем не менее, </a:t>
            </a:r>
            <a:r>
              <a:rPr lang="ru-RU" dirty="0" smtClean="0">
                <a:solidFill>
                  <a:srgbClr val="FF0000"/>
                </a:solidFill>
              </a:rPr>
              <a:t>встреча с одной гусеницей приводит к сильнейшим ожогам</a:t>
            </a:r>
            <a:r>
              <a:rPr lang="ru-RU" dirty="0" smtClean="0"/>
              <a:t>, после которых на теле человека остаются кровоподтеки, синяки и гангрены. Увидев пострадавшего, можно подумать, что его кто-то избил. Известны случаи, когда человек погибал от контакта с несколькими особями.</a:t>
            </a:r>
          </a:p>
          <a:p>
            <a:endParaRPr lang="ru-RU" dirty="0" smtClean="0"/>
          </a:p>
          <a:p>
            <a:r>
              <a:rPr lang="ru-RU" dirty="0" smtClean="0"/>
              <a:t>Хуже всего, что </a:t>
            </a:r>
            <a:r>
              <a:rPr lang="ru-RU" dirty="0" err="1" smtClean="0"/>
              <a:t>лономии</a:t>
            </a:r>
            <a:r>
              <a:rPr lang="ru-RU" dirty="0" smtClean="0"/>
              <a:t> — отличные маскировщики. Бабочка похожа на желтый опавший лист, а скопление гусениц не отличить от серовато-зеленого мха. Прислонится уставший турист к замшелому стволу дерева — и все...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Мегалопигиды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414964" cy="4943309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7214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семейство бабочек, обитающих в Мексике и Соединенных Штатах. Особенно опасны их гусеницы. У этих пушистых симпатичных существ под кожей скрываются ядовитые шипы. Результат их уколов — </a:t>
            </a:r>
            <a:r>
              <a:rPr lang="ru-RU" dirty="0" smtClean="0">
                <a:solidFill>
                  <a:srgbClr val="FF0000"/>
                </a:solidFill>
              </a:rPr>
              <a:t>сильнейшая боль в месте контакта, отек легких, головная боль, рвота</a:t>
            </a:r>
            <a:r>
              <a:rPr lang="ru-RU" dirty="0" smtClean="0"/>
              <a:t>. Колючки </a:t>
            </a:r>
            <a:r>
              <a:rPr lang="ru-RU" dirty="0" err="1" smtClean="0"/>
              <a:t>мегалопигид</a:t>
            </a:r>
            <a:r>
              <a:rPr lang="ru-RU" dirty="0" smtClean="0"/>
              <a:t> вынимают из ранки с помощью липкой ленты — если не сделать это вовремя, эффект от яда усугубляется. Без оказания медицинской помощи встреча с несколькими гусеницами </a:t>
            </a:r>
            <a:r>
              <a:rPr lang="ru-RU" dirty="0" smtClean="0">
                <a:solidFill>
                  <a:srgbClr val="FF0000"/>
                </a:solidFill>
              </a:rPr>
              <a:t>может окончиться смертельным исходом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Несладко приходится и иностранцам, позарившимся на их красоту. А вот местные жители называют их «огненными тварями» и обходят десятой дорогой.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Кочевые муравьи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753383" cy="494924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Эти сильные насекомые размером в полтора сантиметра бесстрашны, дисциплинированы, сильны и... абсолютно слепы. Обладая огромными челюстями, </a:t>
            </a:r>
            <a:r>
              <a:rPr lang="ru-RU" dirty="0" smtClean="0">
                <a:solidFill>
                  <a:srgbClr val="FF0000"/>
                </a:solidFill>
              </a:rPr>
              <a:t>муравьи способны сожрать любое существо</a:t>
            </a:r>
            <a:r>
              <a:rPr lang="ru-RU" dirty="0" smtClean="0"/>
              <a:t>, оказавшееся на их пути, в считанные часы. Больные, медлительные и просто беспечно спящие животные будут неминуемо съедены.</a:t>
            </a:r>
          </a:p>
          <a:p>
            <a:endParaRPr lang="ru-RU" dirty="0" smtClean="0"/>
          </a:p>
          <a:p>
            <a:r>
              <a:rPr lang="ru-RU" dirty="0" smtClean="0"/>
              <a:t>Еще одна причина их названия кроется в том, что муравьи-солдаты не строят гнезд. Смертельными полчищами завоевателей они шествуют по земле, лишь ненадолго останавливаясь, чтобы самка могла отложить яйца. Как только из них вылупятся новые солдаты, колонна продолжит свой ход.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«Муравей-пуля»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848872" cy="47354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Муравей-пуля достигает размеров в 2,5 сантиметра и обитает в тропических лесах Южной Америки. Небольшие колонии в тысячу особей селятся в гнездах, которые вьют на деревьях. </a:t>
            </a:r>
          </a:p>
          <a:p>
            <a:endParaRPr lang="ru-RU" dirty="0" smtClean="0"/>
          </a:p>
          <a:p>
            <a:r>
              <a:rPr lang="ru-RU" dirty="0" smtClean="0"/>
              <a:t>Муравей получил свое название потому, что его </a:t>
            </a:r>
            <a:r>
              <a:rPr lang="ru-RU" dirty="0" smtClean="0">
                <a:solidFill>
                  <a:srgbClr val="FF0000"/>
                </a:solidFill>
              </a:rPr>
              <a:t>укус сравним с огнестрельным ранением </a:t>
            </a:r>
            <a:r>
              <a:rPr lang="ru-RU" dirty="0" smtClean="0"/>
              <a:t>и по праву занимает первое место среди самых болезненных.</a:t>
            </a:r>
          </a:p>
          <a:p>
            <a:endParaRPr lang="ru-RU" dirty="0" smtClean="0"/>
          </a:p>
          <a:p>
            <a:r>
              <a:rPr lang="ru-RU" dirty="0" smtClean="0"/>
              <a:t>Результат укуса такого </a:t>
            </a:r>
            <a:r>
              <a:rPr lang="ru-RU" dirty="0" err="1" smtClean="0"/>
              <a:t>муравьишки</a:t>
            </a:r>
            <a:r>
              <a:rPr lang="ru-RU" dirty="0" smtClean="0"/>
              <a:t> — </a:t>
            </a:r>
            <a:r>
              <a:rPr lang="ru-RU" dirty="0" smtClean="0">
                <a:solidFill>
                  <a:srgbClr val="FF0000"/>
                </a:solidFill>
              </a:rPr>
              <a:t>судороги и паралич ужаленной части тела</a:t>
            </a:r>
            <a:r>
              <a:rPr lang="ru-RU" dirty="0" smtClean="0"/>
              <a:t>. После нападения нескольких особей человек может погибнуть либо от болевого шока, либо от аллергической реакции. Опасность этого насекомого уменьшается благодаря тому, что муравей-пуля по характеру довольно миролюбив и никогда не нападет без крайней нужды.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Малярийный комар, или анофелес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6984776" cy="488934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Дорожные осы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5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558980" cy="495113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64949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Дорожные осы водятся в Таиланде и превышают по размерам более пяти сантиметров. Пережившие их укус говорят, что эта </a:t>
            </a:r>
            <a:r>
              <a:rPr lang="ru-RU" dirty="0" smtClean="0">
                <a:solidFill>
                  <a:srgbClr val="FF0000"/>
                </a:solidFill>
              </a:rPr>
              <a:t>боль лишает рассудка и напоминает удар электрическим током</a:t>
            </a:r>
            <a:r>
              <a:rPr lang="ru-RU" dirty="0" smtClean="0"/>
              <a:t>. Первое время пострадавший может только кататься по земле и неистово вопить. Болевые ощущения могут сохраняться до трех суток, проявляется сильнейшая аллергическая реакция, отечность. </a:t>
            </a:r>
          </a:p>
          <a:p>
            <a:endParaRPr lang="ru-RU" dirty="0" smtClean="0"/>
          </a:p>
          <a:p>
            <a:r>
              <a:rPr lang="ru-RU" dirty="0" smtClean="0"/>
              <a:t>Дорожными этих «малюток» называют оттого, что чаще всего они нападают на людей на трассах, провоцируя ДТП — ужаленный водитель от боли теряет управление.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/>
          <a:lstStyle/>
          <a:p>
            <a:r>
              <a:rPr lang="ru-RU" dirty="0" smtClean="0"/>
              <a:t>Интересно, что одно насекомое само по себе не способно причинить серьезного вреда человеку. Смертельными они становятся в связке с другими факторами — болезнями, аллергией или в случае большого количества нападающих особей.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насекомое оказалось на первом месте оттого, что </a:t>
            </a:r>
            <a:r>
              <a:rPr lang="ru-RU" dirty="0" smtClean="0">
                <a:solidFill>
                  <a:srgbClr val="FF0000"/>
                </a:solidFill>
              </a:rPr>
              <a:t>становится косвенной причиной смерти сотен тысяч людей ежегодно</a:t>
            </a:r>
            <a:r>
              <a:rPr lang="ru-RU" dirty="0" smtClean="0"/>
              <a:t>. Малярия опасна тем, что поражает многие жизненно важные органы человека —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систему, печень, мозг, легкие; вызывает приступы лихорадки и анемию.</a:t>
            </a:r>
          </a:p>
          <a:p>
            <a:endParaRPr lang="ru-RU" dirty="0" smtClean="0"/>
          </a:p>
          <a:p>
            <a:r>
              <a:rPr lang="ru-RU" dirty="0" smtClean="0"/>
              <a:t>К слову, малярийный комар не является источником возбудителей болезни, а лишь переносит ее от человека к человеку. Самые серьезные очаги малярии находятся в жарких бедных странах Африки, Американских континентов и Азии.</a:t>
            </a:r>
          </a:p>
          <a:p>
            <a:endParaRPr lang="ru-RU" dirty="0" smtClean="0"/>
          </a:p>
          <a:p>
            <a:r>
              <a:rPr lang="ru-RU" dirty="0" smtClean="0"/>
              <a:t>В ХХ и даже начале ХХІ века от этой болезни погибало более миллиона человек. Сегодня благодаря усиленной борьбе с малярией смертность от нее сократилась </a:t>
            </a:r>
            <a:r>
              <a:rPr lang="ru-RU" dirty="0" smtClean="0">
                <a:solidFill>
                  <a:srgbClr val="FF0000"/>
                </a:solidFill>
              </a:rPr>
              <a:t>до 400 тысяч в год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 цеце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344816" cy="506792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075240" cy="55774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Цеце –по праву считается самой смертельной мухой в мире, поскольку опасна и для людей, и для животных. Цеце переносит болезнь, которую называют сонная (для людей) или нагана (для животных).  Даже сейчас ежегодно от болезни погибает </a:t>
            </a:r>
            <a:r>
              <a:rPr lang="ru-RU" dirty="0" smtClean="0">
                <a:solidFill>
                  <a:srgbClr val="FF0000"/>
                </a:solidFill>
              </a:rPr>
              <a:t>до 7 тысяч человек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Симптомы сонной болезни — бессонница, лихорадка, жар, головные боли, увеличение лимфатических узлов. Поражается нервная и иммунная системы, человек теряет связь с реальностью. Дальнейший сценарий развития болезни — судороги, эпилептические приступы, кома и смерть. </a:t>
            </a:r>
            <a:r>
              <a:rPr lang="ru-RU" dirty="0" smtClean="0">
                <a:solidFill>
                  <a:srgbClr val="FF0000"/>
                </a:solidFill>
              </a:rPr>
              <a:t>Без лечения болезни погибают практически все зараженные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Африканизированная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пчела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8271772120_2c078372fc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272808" cy="479096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Однажды бразильские селекционеры в попытке вывести новый вид, приносящий много меда и более устойчивый к болезням, скрестили европейскую медоносную пчелу с африканскими дикими пчелами. Но кроме полезных свойств, насекомые переняли и дурные черты характера — агрессивность и раздражительность.</a:t>
            </a:r>
          </a:p>
          <a:p>
            <a:endParaRPr lang="ru-RU" dirty="0" smtClean="0"/>
          </a:p>
          <a:p>
            <a:r>
              <a:rPr lang="ru-RU" dirty="0" err="1" smtClean="0"/>
              <a:t>Африканизированные</a:t>
            </a:r>
            <a:r>
              <a:rPr lang="ru-RU" dirty="0" smtClean="0"/>
              <a:t> пчелы считают заклятыми врагами любого, кто оказался в радиусе 5 метров от улья — могут преследовать жертву несколько километров, нещадно жаля беглеца, пока тот не упадет замертво. Спасение в воде мало помогает — разозленные воительницы могут довольно долго ждать у воды. </a:t>
            </a:r>
          </a:p>
          <a:p>
            <a:endParaRPr lang="ru-RU" dirty="0" smtClean="0"/>
          </a:p>
          <a:p>
            <a:r>
              <a:rPr lang="ru-RU" dirty="0" smtClean="0"/>
              <a:t>Яд </a:t>
            </a:r>
            <a:r>
              <a:rPr lang="ru-RU" dirty="0" err="1" smtClean="0"/>
              <a:t>африканизированной</a:t>
            </a:r>
            <a:r>
              <a:rPr lang="ru-RU" dirty="0" smtClean="0"/>
              <a:t> пчелы более токсичен, чем у обычной, но особая опасность кроется в их сплоченности — </a:t>
            </a:r>
            <a:r>
              <a:rPr lang="ru-RU" dirty="0" smtClean="0">
                <a:solidFill>
                  <a:srgbClr val="FF0000"/>
                </a:solidFill>
              </a:rPr>
              <a:t>даже человек, не страдающий от аллергии, погибает от анафилактического шока, получив сотню укусов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Человеческий кожный овод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5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070279" cy="4546257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72149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Личинки овода питаются тканями тела, вызывая гнойные нарывы и принося своей «колыбели» дикую боль</a:t>
            </a:r>
            <a:r>
              <a:rPr lang="ru-RU" dirty="0" smtClean="0"/>
              <a:t>. Можно сказать, пострадавшему повезло, если личинки овода внедрились под кожу живота, спины, рук или ног. Но могут они оказаться и в глазах и слизистых рта. Бывали случаи, когда личинку находили в мозгу уже погибшего человека. </a:t>
            </a:r>
          </a:p>
          <a:p>
            <a:endParaRPr lang="ru-RU" dirty="0" smtClean="0"/>
          </a:p>
          <a:p>
            <a:r>
              <a:rPr lang="ru-RU" dirty="0" smtClean="0"/>
              <a:t>Человеческий овод обитает в ряде стран Центральной и Южной Америки. Человеку, побывавшему там, нужно особенно внимательно относиться к красным гноящимся карбункулам, появившимся на теле — именно так и выглядят растущие под кожей личинки.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10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67</TotalTime>
  <Words>1158</Words>
  <Application>Microsoft Office PowerPoint</Application>
  <PresentationFormat>Экран (4:3)</PresentationFormat>
  <Paragraphs>54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Тема10</vt:lpstr>
      <vt:lpstr>Тема6</vt:lpstr>
      <vt:lpstr>Тема7</vt:lpstr>
      <vt:lpstr>ms_pptprojoverview_tp01018456</vt:lpstr>
      <vt:lpstr>Тема Office</vt:lpstr>
      <vt:lpstr>Техническая</vt:lpstr>
      <vt:lpstr>10 самых опасных насекомых в мире</vt:lpstr>
      <vt:lpstr>Малярийный комар, или анофелес</vt:lpstr>
      <vt:lpstr>Слайд 3</vt:lpstr>
      <vt:lpstr>Муха цеце</vt:lpstr>
      <vt:lpstr>Слайд 5</vt:lpstr>
      <vt:lpstr>Африканизированная пчела</vt:lpstr>
      <vt:lpstr>Слайд 7</vt:lpstr>
      <vt:lpstr>Человеческий кожный овод</vt:lpstr>
      <vt:lpstr>Слайд 9</vt:lpstr>
      <vt:lpstr>Японский гигантский шершень</vt:lpstr>
      <vt:lpstr>Слайд 11</vt:lpstr>
      <vt:lpstr>Лономия</vt:lpstr>
      <vt:lpstr>Слайд 13</vt:lpstr>
      <vt:lpstr>Мегалопигиды</vt:lpstr>
      <vt:lpstr>Слайд 15</vt:lpstr>
      <vt:lpstr>Кочевые муравьи</vt:lpstr>
      <vt:lpstr>Слайд 17</vt:lpstr>
      <vt:lpstr>«Муравей-пуля»</vt:lpstr>
      <vt:lpstr>Слайд 19</vt:lpstr>
      <vt:lpstr>Дорожные осы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самых опасных насекомых в мире</dc:title>
  <dc:subject>Животные, опасные для человека</dc:subject>
  <dc:creator>www.zooclub.ru</dc:creator>
  <cp:keywords>животные, членистоногие, насекомые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http://www.zooclub.ru/samye/10-samyh-opasnyh-nasekomyh.shtml и охраняется Законом об Авторском праве!</dc:description>
  <cp:lastModifiedBy>user1</cp:lastModifiedBy>
  <cp:revision>11</cp:revision>
  <dcterms:created xsi:type="dcterms:W3CDTF">2016-06-13T11:48:27Z</dcterms:created>
  <dcterms:modified xsi:type="dcterms:W3CDTF">2018-02-16T04:13:29Z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