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58" r:id="rId3"/>
    <p:sldId id="265" r:id="rId4"/>
    <p:sldId id="260" r:id="rId5"/>
    <p:sldId id="261" r:id="rId6"/>
    <p:sldId id="263" r:id="rId7"/>
    <p:sldId id="264" r:id="rId8"/>
    <p:sldId id="268" r:id="rId9"/>
    <p:sldId id="259" r:id="rId10"/>
    <p:sldId id="270" r:id="rId11"/>
    <p:sldId id="271" r:id="rId12"/>
    <p:sldId id="274" r:id="rId13"/>
    <p:sldId id="275" r:id="rId14"/>
    <p:sldId id="277" r:id="rId15"/>
    <p:sldId id="278" r:id="rId16"/>
    <p:sldId id="281" r:id="rId17"/>
    <p:sldId id="282" r:id="rId18"/>
    <p:sldId id="283" r:id="rId19"/>
    <p:sldId id="285" r:id="rId20"/>
    <p:sldId id="286" r:id="rId21"/>
    <p:sldId id="288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EF9B"/>
    <a:srgbClr val="B5D5B7"/>
    <a:srgbClr val="DFED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AEB90-1D3C-4993-A0D9-D048DD2DE77B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1DF49-1028-4874-9897-CEE028C706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https://zooclub.ru/samye/krasivye-porody-sobak.shtml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1DF49-1028-4874-9897-CEE028C706E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E881A31-D359-4CFD-B546-385D5474448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40E999C-EE1C-40F5-A3C4-28C993FEE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1A31-D359-4CFD-B546-385D5474448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99C-EE1C-40F5-A3C4-28C993FEE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1A31-D359-4CFD-B546-385D5474448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99C-EE1C-40F5-A3C4-28C993FEE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E881A31-D359-4CFD-B546-385D5474448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99C-EE1C-40F5-A3C4-28C993FEE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E881A31-D359-4CFD-B546-385D5474448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40E999C-EE1C-40F5-A3C4-28C993FEE81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E881A31-D359-4CFD-B546-385D5474448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40E999C-EE1C-40F5-A3C4-28C993FEE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E881A31-D359-4CFD-B546-385D5474448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40E999C-EE1C-40F5-A3C4-28C993FEE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1A31-D359-4CFD-B546-385D5474448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999C-EE1C-40F5-A3C4-28C993FEE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E881A31-D359-4CFD-B546-385D5474448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40E999C-EE1C-40F5-A3C4-28C993FEE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E881A31-D359-4CFD-B546-385D5474448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40E999C-EE1C-40F5-A3C4-28C993FEE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E881A31-D359-4CFD-B546-385D5474448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40E999C-EE1C-40F5-A3C4-28C993FEE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E881A31-D359-4CFD-B546-385D5474448E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40E999C-EE1C-40F5-A3C4-28C993FEE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A1EF9B"/>
                </a:solidFill>
              </a:rPr>
              <a:t>10 САМЫХ КРАСИВЫХ ПОРОД СОБАК</a:t>
            </a:r>
            <a:endParaRPr lang="ru-RU" b="1" dirty="0">
              <a:solidFill>
                <a:srgbClr val="A1EF9B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2348880"/>
            <a:ext cx="8062912" cy="1654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выборе любимца обращается много внимания на характер собаки, но главное, что прельщает будущих владельцев – это их красота.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(17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996952"/>
            <a:ext cx="2799597" cy="4054749"/>
          </a:xfrm>
          <a:prstGeom prst="rect">
            <a:avLst/>
          </a:prstGeom>
        </p:spPr>
      </p:pic>
      <p:pic>
        <p:nvPicPr>
          <p:cNvPr id="8" name="Рисунок 7" descr="(4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293096"/>
            <a:ext cx="1728192" cy="2201717"/>
          </a:xfrm>
          <a:prstGeom prst="rect">
            <a:avLst/>
          </a:prstGeom>
        </p:spPr>
      </p:pic>
      <p:pic>
        <p:nvPicPr>
          <p:cNvPr id="9" name="Рисунок 8" descr="(11)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645024"/>
            <a:ext cx="2211269" cy="2808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188640"/>
            <a:ext cx="1439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www.zooclub.ru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A1EF9B"/>
                </a:solidFill>
              </a:rPr>
              <a:t>Немецкая овчарка</a:t>
            </a:r>
            <a:endParaRPr lang="ru-RU" b="1" dirty="0">
              <a:solidFill>
                <a:srgbClr val="A1EF9B"/>
              </a:solidFill>
            </a:endParaRPr>
          </a:p>
        </p:txBody>
      </p:sp>
      <p:pic>
        <p:nvPicPr>
          <p:cNvPr id="4" name="Содержимое 3" descr="259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042076" cy="541499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/>
          </a:bodyPr>
          <a:lstStyle/>
          <a:p>
            <a:r>
              <a:rPr lang="ru-RU" dirty="0" smtClean="0"/>
              <a:t>Немецкая овчарка – это </a:t>
            </a:r>
            <a:r>
              <a:rPr lang="ru-RU" dirty="0" smtClean="0">
                <a:solidFill>
                  <a:srgbClr val="A1EF9B"/>
                </a:solidFill>
              </a:rPr>
              <a:t>воплощение благородства, преданности, ума, сметливости, силы и красоты</a:t>
            </a:r>
            <a:r>
              <a:rPr lang="ru-RU" dirty="0" smtClean="0"/>
              <a:t>. При словосочетании «полицейский пес» или «служебная собака» мы в первую очередь думаем о немецкой овчарке, ведь именно она чаще всего служит и в полиции, и в пограничных восках, и на таможне, помогает спасателям и используются в качестве собак-поводырей.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A1EF9B"/>
                </a:solidFill>
              </a:rPr>
              <a:t>Бишон</a:t>
            </a:r>
            <a:r>
              <a:rPr lang="ru-RU" b="1" dirty="0" smtClean="0">
                <a:solidFill>
                  <a:srgbClr val="A1EF9B"/>
                </a:solidFill>
              </a:rPr>
              <a:t> фризе</a:t>
            </a:r>
            <a:endParaRPr lang="ru-RU" b="1" dirty="0">
              <a:solidFill>
                <a:srgbClr val="A1EF9B"/>
              </a:solidFill>
            </a:endParaRPr>
          </a:p>
        </p:txBody>
      </p:sp>
      <p:pic>
        <p:nvPicPr>
          <p:cNvPr id="4" name="Содержимое 3" descr="259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429500" cy="525018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Бишоны</a:t>
            </a:r>
            <a:r>
              <a:rPr lang="ru-RU" dirty="0" smtClean="0"/>
              <a:t> наделены не только прекрасным экстерьером, но и жизнерадостным дружелюбным характером. В то же время эти малыши имеют свое мнение и гордость.</a:t>
            </a:r>
          </a:p>
          <a:p>
            <a:endParaRPr lang="ru-RU" dirty="0" smtClean="0"/>
          </a:p>
          <a:p>
            <a:r>
              <a:rPr lang="ru-RU" dirty="0" smtClean="0"/>
              <a:t>Хотя этот песик больше напоминает игрушку, он не позволит обижать своих близких, и рьяно бросится защищать хозяина в случае опасности. </a:t>
            </a:r>
            <a:r>
              <a:rPr lang="ru-RU" dirty="0" smtClean="0">
                <a:solidFill>
                  <a:srgbClr val="A1EF9B"/>
                </a:solidFill>
              </a:rPr>
              <a:t>Это прекрасный домашний питомец</a:t>
            </a:r>
            <a:r>
              <a:rPr lang="ru-RU" dirty="0" smtClean="0"/>
              <a:t>. При этом нельзя забывать о том, что эта собака очень общительна – людям, которые не смогут уделять достаточно внимания своему другу, </a:t>
            </a:r>
            <a:r>
              <a:rPr lang="ru-RU" dirty="0" err="1" smtClean="0"/>
              <a:t>бишона</a:t>
            </a:r>
            <a:r>
              <a:rPr lang="ru-RU" dirty="0" smtClean="0"/>
              <a:t> лучше не заводить. Тем же, кто стал достойным хозяином этого изумительного создания, остается только позавидовать – он приобрел не только собаку неземной красоты, но и преданного друга, любимца семьи.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132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A1EF9B"/>
                </a:solidFill>
              </a:rPr>
              <a:t>Золотистый ретривер</a:t>
            </a:r>
            <a:endParaRPr lang="ru-RU" b="1" dirty="0">
              <a:solidFill>
                <a:srgbClr val="A1EF9B"/>
              </a:solidFill>
            </a:endParaRPr>
          </a:p>
        </p:txBody>
      </p:sp>
      <p:pic>
        <p:nvPicPr>
          <p:cNvPr id="4" name="Содержимое 3" descr="259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682036" cy="4929306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«Ретривер» в дословном переводе означает «</a:t>
            </a:r>
            <a:r>
              <a:rPr lang="ru-RU" dirty="0" smtClean="0">
                <a:solidFill>
                  <a:srgbClr val="A1EF9B"/>
                </a:solidFill>
              </a:rPr>
              <a:t>тот, что возвращается назад</a:t>
            </a:r>
            <a:r>
              <a:rPr lang="ru-RU" dirty="0" smtClean="0"/>
              <a:t>». Это имя было дано ему не зря – на охоте собаки занимались не загоном и не выслеживанием дичи, а нахождением уже подстреленных птиц. </a:t>
            </a:r>
          </a:p>
          <a:p>
            <a:endParaRPr lang="ru-RU" dirty="0" smtClean="0"/>
          </a:p>
          <a:p>
            <a:r>
              <a:rPr lang="ru-RU" dirty="0" smtClean="0"/>
              <a:t>Кроме красоты, ретриверы обладают еще и прекрасным характером – в США это самая популярная семейная порода собак, поскольку она очень дружелюбна, ласкова, нежна с детьми и умна.</a:t>
            </a:r>
          </a:p>
          <a:p>
            <a:endParaRPr lang="ru-RU" dirty="0" smtClean="0"/>
          </a:p>
          <a:p>
            <a:r>
              <a:rPr lang="ru-RU" dirty="0" smtClean="0"/>
              <a:t>Отличный экстерьер, природная сообразительность и обаяние сделали золотистых ретриверов героями многих кинолент – «Десятое королевство», «Кошки против собак», «Милые кости» и еще доброго десятка картин.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A1EF9B"/>
                </a:solidFill>
              </a:rPr>
              <a:t>Померанский шпиц</a:t>
            </a:r>
            <a:endParaRPr lang="ru-RU" b="1" dirty="0">
              <a:solidFill>
                <a:srgbClr val="A1EF9B"/>
              </a:solidFill>
            </a:endParaRPr>
          </a:p>
        </p:txBody>
      </p:sp>
      <p:pic>
        <p:nvPicPr>
          <p:cNvPr id="4" name="Содержимое 3" descr="259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7848872" cy="5232582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A1EF9B"/>
                </a:solidFill>
              </a:rPr>
              <a:t>Шпицы — древняя европейская порода</a:t>
            </a:r>
            <a:r>
              <a:rPr lang="ru-RU" dirty="0" smtClean="0"/>
              <a:t>, останки их предков находили в раскопках периода каменного века. Более крупные разновидности использовались для охраны, а карликовые были любимцами знати. Особенно популярными стали эти мохнатые малыши в XIX веке – их можно часто встретить на  многих живописных полотнах того периода. </a:t>
            </a:r>
          </a:p>
          <a:p>
            <a:endParaRPr lang="ru-RU" dirty="0" smtClean="0"/>
          </a:p>
          <a:p>
            <a:r>
              <a:rPr lang="ru-RU" dirty="0" smtClean="0"/>
              <a:t>Несмотря на миниатюрные размеры, померанский шпиц – </a:t>
            </a:r>
            <a:r>
              <a:rPr lang="ru-RU" dirty="0" smtClean="0">
                <a:solidFill>
                  <a:srgbClr val="A1EF9B"/>
                </a:solidFill>
              </a:rPr>
              <a:t>храбрая и независимая собака, стремящаяся к лидерству в семье</a:t>
            </a:r>
            <a:r>
              <a:rPr lang="ru-RU" dirty="0" smtClean="0"/>
              <a:t>. При этом она хорошо поддается дрессировке, отличается веселым и дружелюбным характером, поэтому станет отличным компаньоном для семьи с детьми. Правда, из-за миниатюрности лучше не заводить померанского шпица, когда ребенок совсем мал – по неосторожности он может травмировать питомца.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A1EF9B"/>
                </a:solidFill>
              </a:rPr>
              <a:t>Афганская борзая</a:t>
            </a:r>
            <a:endParaRPr lang="ru-RU" b="1" dirty="0">
              <a:solidFill>
                <a:srgbClr val="A1EF9B"/>
              </a:solidFill>
            </a:endParaRPr>
          </a:p>
        </p:txBody>
      </p:sp>
      <p:pic>
        <p:nvPicPr>
          <p:cNvPr id="4" name="Содержимое 3" descr="259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776864" cy="515865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Если углубиться в историю породы, то окажется, что ее стоило бы называть «иранской» или «персидской» борзой – первые свидетельства существования этих собак были найдены на территории Древней Персии (а ныне – Ирана) в виде наскальных рисунков, датируемых IX веком до нашей эры.</a:t>
            </a:r>
          </a:p>
          <a:p>
            <a:endParaRPr lang="ru-RU" dirty="0" smtClean="0"/>
          </a:p>
          <a:p>
            <a:r>
              <a:rPr lang="ru-RU" dirty="0" smtClean="0"/>
              <a:t>Главная гордость афганской борзой – длинная шерсть, достигающая земли. Конечно, такое украшение могут позволить себе лишь терпеливые хозяева, ведь за ней требуется тщательный уход. Терпение потребуется и относительно воспитания собаки – эта порода отличается сложным и упрямым характером, поэтому к ее дрессуре придется приложить немало усилий.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A1EF9B"/>
                </a:solidFill>
              </a:rPr>
              <a:t>Колли (</a:t>
            </a:r>
            <a:r>
              <a:rPr lang="en-US" b="1" dirty="0" smtClean="0">
                <a:solidFill>
                  <a:srgbClr val="A1EF9B"/>
                </a:solidFill>
              </a:rPr>
              <a:t>Collie)</a:t>
            </a:r>
            <a:endParaRPr lang="ru-RU" b="1" dirty="0">
              <a:solidFill>
                <a:srgbClr val="A1EF9B"/>
              </a:solidFill>
            </a:endParaRPr>
          </a:p>
        </p:txBody>
      </p:sp>
      <p:pic>
        <p:nvPicPr>
          <p:cNvPr id="4" name="Содержимое 3" descr="259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754044" cy="4949665"/>
          </a:xfrm>
          <a:ln>
            <a:solidFill>
              <a:srgbClr val="A1EF9B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A1EF9B"/>
                </a:solidFill>
              </a:rPr>
              <a:t>Далматинец</a:t>
            </a:r>
            <a:endParaRPr lang="ru-RU" b="1" dirty="0">
              <a:solidFill>
                <a:srgbClr val="A1EF9B"/>
              </a:solidFill>
            </a:endParaRPr>
          </a:p>
        </p:txBody>
      </p:sp>
      <p:pic>
        <p:nvPicPr>
          <p:cNvPr id="4" name="Содержимое 3" descr="25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7164288" cy="5373216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Главная отличительная черта далматинцев – пятна, разбросанные по гладкой белой шерсти. Когда-то эту породу использовали как «каретную» - собака бежала перед экипажем и разгоняла зевак, охраняла хозяев на безлюдных отрезках пути от нападения грабителей. Затем ей нашлось другое применение – сопровождение пожарной службы. Далматинцы исполняли также роль охотничьих псов, сторожей, пасли скот и даже боролись с крысами.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A1EF9B"/>
                </a:solidFill>
              </a:rPr>
              <a:t>Сегодня далматинцы превратились в декоративную породу</a:t>
            </a:r>
            <a:r>
              <a:rPr lang="ru-RU" dirty="0" smtClean="0"/>
              <a:t>. Это общительный энергичный пес, который станет хорошим компаньоном для людей, ведущих активный образ жизни – он любит много гулять и готов пробегать десятки километров. А вот домоседам эта порода не очень показана – от безделья пятнистый гигант начинает грустить, шкодить и показывать не самые лучшие стороны своего характера.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A1EF9B"/>
                </a:solidFill>
              </a:rPr>
              <a:t>Как видите, при выведении большинства упомянутых пород их внешность мало учитывалась – на экстерьер начали обращать внимание лишь тогда, когда появились первые выставки собак. Самые красивые породы обычно имеют древние корни – их облик естественный, не искаженный многочисленными экспериментами по скрещиванию. А сами собаки обладают отличными рабочими качествами и могли бы снова стать помощниками человека, если бы появилась такая необходимость.</a:t>
            </a:r>
            <a:endParaRPr lang="ru-RU" dirty="0">
              <a:solidFill>
                <a:srgbClr val="A1EF9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Трудно поверить, что </a:t>
            </a:r>
            <a:r>
              <a:rPr lang="ru-RU" dirty="0" smtClean="0">
                <a:solidFill>
                  <a:srgbClr val="A1EF9B"/>
                </a:solidFill>
              </a:rPr>
              <a:t>эта красавица выводилась как пастушья порода</a:t>
            </a:r>
            <a:r>
              <a:rPr lang="ru-RU" dirty="0" smtClean="0"/>
              <a:t>, и никто не смотрел на ее красоту. Важны были только сообразительность, выносливость, скорость и преданность собаки. Шотландская овчарка (второе название колли) пасла овец на просторах своей родины, даже не подозревая, что она красива, а мировая общественность долгое время не знала об ее существовании.</a:t>
            </a:r>
          </a:p>
          <a:p>
            <a:endParaRPr lang="ru-RU" dirty="0" smtClean="0"/>
          </a:p>
          <a:p>
            <a:r>
              <a:rPr lang="ru-RU" dirty="0" smtClean="0"/>
              <a:t>Познакомившись с колли, люди поняли, что она не только красива, но и умна – это веселый и преданный компаньон, обладающий чувством юмора и высоким уровнем ответственности одновременно. Колли терпеливо и с любовью относится к детям, поэтому пользуется большой популярностью в качестве семейного питомца.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A1EF9B"/>
                </a:solidFill>
              </a:rPr>
              <a:t>Самоедская лайка</a:t>
            </a:r>
            <a:endParaRPr lang="ru-RU" sz="4400" b="1" dirty="0">
              <a:solidFill>
                <a:srgbClr val="A1EF9B"/>
              </a:solidFill>
            </a:endParaRPr>
          </a:p>
        </p:txBody>
      </p:sp>
      <p:pic>
        <p:nvPicPr>
          <p:cNvPr id="4" name="Содержимое 3" descr="25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855595" cy="523706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Самоед - </a:t>
            </a:r>
            <a:r>
              <a:rPr lang="ru-RU" dirty="0" smtClean="0">
                <a:solidFill>
                  <a:srgbClr val="A1EF9B"/>
                </a:solidFill>
              </a:rPr>
              <a:t>одна из самых древних арктических пород</a:t>
            </a:r>
            <a:r>
              <a:rPr lang="ru-RU" dirty="0" smtClean="0"/>
              <a:t>, состоящих на службе у человека. Когда-то самоеды возили поклажу и охраняли стада оленей – это универсальная собака, сочетающая в себе качества сторожевой, охотничьей, ездовой и пастушьей. Теперь же белых псов ценят за великолепный экстерьер и отличный характер. Самоедские лайки – это воплощение любви, дружбы и жизнерадостности.</a:t>
            </a:r>
          </a:p>
          <a:p>
            <a:endParaRPr lang="ru-RU" dirty="0" smtClean="0"/>
          </a:p>
          <a:p>
            <a:r>
              <a:rPr lang="ru-RU" dirty="0" smtClean="0"/>
              <a:t>У самоеда масса плюсов – на его шерсть аллергия Эта порода собак хорошо уживается с другими животными, могут подружиться даже с кошками. И что важно – они не лают.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A1EF9B"/>
                </a:solidFill>
              </a:rPr>
              <a:t>Бернский </a:t>
            </a:r>
            <a:r>
              <a:rPr lang="ru-RU" sz="4000" b="1" dirty="0" err="1" smtClean="0">
                <a:solidFill>
                  <a:srgbClr val="A1EF9B"/>
                </a:solidFill>
              </a:rPr>
              <a:t>зенненхунд</a:t>
            </a:r>
            <a:endParaRPr lang="ru-RU" sz="4000" b="1" dirty="0">
              <a:solidFill>
                <a:srgbClr val="A1EF9B"/>
              </a:solidFill>
            </a:endParaRPr>
          </a:p>
        </p:txBody>
      </p:sp>
      <p:pic>
        <p:nvPicPr>
          <p:cNvPr id="6" name="Содержимое 5" descr="31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648400" cy="498630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Пастушья собака, сельская собака – такие названия отражают роль, которую играла данная порода в жизни швейцарцев. Несмотря на то, что бернский </a:t>
            </a:r>
            <a:r>
              <a:rPr lang="ru-RU" dirty="0" err="1" smtClean="0"/>
              <a:t>зенненхунд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A1EF9B"/>
                </a:solidFill>
              </a:rPr>
              <a:t>является рабочей собакой</a:t>
            </a:r>
            <a:r>
              <a:rPr lang="ru-RU" dirty="0" smtClean="0"/>
              <a:t>, он не слишком энергичен. Эту породу хорошо характеризует шутка: «Я не ленивый, я энергосберегающий». </a:t>
            </a:r>
          </a:p>
          <a:p>
            <a:endParaRPr lang="ru-RU" dirty="0" smtClean="0"/>
          </a:p>
          <a:p>
            <a:r>
              <a:rPr lang="ru-RU" dirty="0" smtClean="0"/>
              <a:t>А еще они умеют улыбаться, чем окончательно покорили сердца людей, выбирающих этих больших добрых псов в качестве компаньонов.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A1EF9B"/>
                </a:solidFill>
              </a:rPr>
              <a:t>Ирландский сеттер</a:t>
            </a:r>
            <a:endParaRPr lang="ru-RU" b="1" dirty="0">
              <a:solidFill>
                <a:srgbClr val="A1EF9B"/>
              </a:solidFill>
            </a:endParaRPr>
          </a:p>
        </p:txBody>
      </p:sp>
      <p:pic>
        <p:nvPicPr>
          <p:cNvPr id="4" name="Содержимое 3" descr="259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7429500" cy="5225415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 своей родине, в Ирландии, </a:t>
            </a:r>
            <a:r>
              <a:rPr lang="ru-RU" dirty="0" smtClean="0">
                <a:solidFill>
                  <a:srgbClr val="A1EF9B"/>
                </a:solidFill>
              </a:rPr>
              <a:t>сеттеры – национальная гордость</a:t>
            </a:r>
            <a:r>
              <a:rPr lang="ru-RU" dirty="0" smtClean="0"/>
              <a:t>. На британских островах эта порода легавых всегда была одной из самых популярных – ни один уважающий себя лорд не мог обойтись без псарни, где обитало по нескольку десятков сеттеров сразу. </a:t>
            </a:r>
          </a:p>
          <a:p>
            <a:endParaRPr lang="ru-RU" dirty="0" smtClean="0"/>
          </a:p>
          <a:p>
            <a:r>
              <a:rPr lang="ru-RU" dirty="0" smtClean="0"/>
              <a:t>Красные сеттеры завоевали популярность заводчиков с появлением первых выставок собак — именно их окрас вызвал столько восхищения, что вытеснил популярный ранее пегий. К тому же, мода на охоту среди вельмож постепенно сошла на нет, и сегодня сеттеры – это в первую очередь выставочная порода с отличным экстерьером, имеющая историю легавой собаки.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115</TotalTime>
  <Words>1126</Words>
  <Application>Microsoft Office PowerPoint</Application>
  <PresentationFormat>Экран (4:3)</PresentationFormat>
  <Paragraphs>46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10 САМЫХ КРАСИВЫХ ПОРОД СОБАК</vt:lpstr>
      <vt:lpstr>Колли (Collie)</vt:lpstr>
      <vt:lpstr>Слайд 3</vt:lpstr>
      <vt:lpstr>Самоедская лайка</vt:lpstr>
      <vt:lpstr>Слайд 5</vt:lpstr>
      <vt:lpstr>Бернский зенненхунд</vt:lpstr>
      <vt:lpstr>Слайд 7</vt:lpstr>
      <vt:lpstr>Ирландский сеттер</vt:lpstr>
      <vt:lpstr>Слайд 9</vt:lpstr>
      <vt:lpstr>Немецкая овчарка</vt:lpstr>
      <vt:lpstr>Слайд 11</vt:lpstr>
      <vt:lpstr>Бишон фризе</vt:lpstr>
      <vt:lpstr>Слайд 13</vt:lpstr>
      <vt:lpstr>Золотистый ретривер</vt:lpstr>
      <vt:lpstr>Слайд 15</vt:lpstr>
      <vt:lpstr>Померанский шпиц</vt:lpstr>
      <vt:lpstr>Слайд 17</vt:lpstr>
      <vt:lpstr>Афганская борзая</vt:lpstr>
      <vt:lpstr>Слайд 19</vt:lpstr>
      <vt:lpstr>Далматинец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самых красивых пород собак</dc:title>
  <dc:subject>Какие породы собак самые красивые?</dc:subject>
  <dc:creator>www.zooclub.ru</dc:creator>
  <cp:keywords>собаки, домашние животные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
http://www.zooclub.ru/samye/krasivye-porody-sobak.shtml и охраняется Законом об Авторском праве!</dc:description>
  <cp:lastModifiedBy>user1</cp:lastModifiedBy>
  <cp:revision>9</cp:revision>
  <dcterms:created xsi:type="dcterms:W3CDTF">2016-06-13T22:40:55Z</dcterms:created>
  <dcterms:modified xsi:type="dcterms:W3CDTF">2018-02-16T04:18:11Z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