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1" r:id="rId6"/>
    <p:sldMasterId id="2147483723" r:id="rId7"/>
    <p:sldMasterId id="2147483736" r:id="rId8"/>
    <p:sldMasterId id="2147483738" r:id="rId9"/>
  </p:sldMasterIdLst>
  <p:notesMasterIdLst>
    <p:notesMasterId r:id="rId31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8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AEABB-A87E-49A8-AC57-D38583FB7B8F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4F91F-3F70-4037-9FD6-BB4B092E3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http://zooclub.ru/samye/yadovitye_komnatnye_rastenia.shtml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4F91F-3F70-4037-9FD6-BB4B092E344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http://zooclub.ru/samye/yadovitye_komnatnye_rastenia.shtml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4F91F-3F70-4037-9FD6-BB4B092E344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http://zooclub.ru/samye/yadovitye_komnatnye_rastenia.shtml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4F91F-3F70-4037-9FD6-BB4B092E344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http://zooclub.ru/samye/yadovitye_komnatnye_rastenia.shtml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4F91F-3F70-4037-9FD6-BB4B092E344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http://zooclub.ru/samye/yadovitye_komnatnye_rastenia.shtml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4F91F-3F70-4037-9FD6-BB4B092E344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http://zooclub.ru/samye/yadovitye_komnatnye_rastenia.shtml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4F91F-3F70-4037-9FD6-BB4B092E344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http://zooclub.ru/samye/yadovitye_komnatnye_rastenia.shtml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4F91F-3F70-4037-9FD6-BB4B092E344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http://zooclub.ru/samye/yadovitye_komnatnye_rastenia.shtml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4F91F-3F70-4037-9FD6-BB4B092E344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http://zooclub.ru/samye/yadovitye_komnatnye_rastenia.shtml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4F91F-3F70-4037-9FD6-BB4B092E344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http://zooclub.ru/samye/yadovitye_komnatnye_rastenia.shtml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4F91F-3F70-4037-9FD6-BB4B092E344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http://zooclub.ru/samye/yadovitye_komnatnye_rastenia.shtml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4F91F-3F70-4037-9FD6-BB4B092E344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F682-E81D-45E5-BD43-C7541D683CB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BFB7-2980-459D-A689-A01270CAC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F682-E81D-45E5-BD43-C7541D683CB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BFB7-2980-459D-A689-A01270CAC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F682-E81D-45E5-BD43-C7541D683CB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BFB7-2980-459D-A689-A01270CAC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F682-E81D-45E5-BD43-C7541D683CB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BFB7-2980-459D-A689-A01270CAC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8D21-D443-47CF-AA4F-C6271DA77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77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FF0622-75E4-48B8-A617-5428CA5926CE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9479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9148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4775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8316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F682-E81D-45E5-BD43-C7541D683CB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BFB7-2980-459D-A689-A01270CAC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0041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4505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2100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12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0363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F682-E81D-45E5-BD43-C7541D683CB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BFB7-2980-459D-A689-A01270CAC8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F682-E81D-45E5-BD43-C7541D683CB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BFB7-2980-459D-A689-A01270CAC8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F682-E81D-45E5-BD43-C7541D683CB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BFB7-2980-459D-A689-A01270CAC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F682-E81D-45E5-BD43-C7541D683CB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BFB7-2980-459D-A689-A01270CAC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F682-E81D-45E5-BD43-C7541D683CB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BFB7-2980-459D-A689-A01270CAC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F682-E81D-45E5-BD43-C7541D683CB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BFB7-2980-459D-A689-A01270CAC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F682-E81D-45E5-BD43-C7541D683CB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BFB7-2980-459D-A689-A01270CAC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F682-E81D-45E5-BD43-C7541D683CB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E4BFB7-2980-459D-A689-A01270CAC8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F682-E81D-45E5-BD43-C7541D683CB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BFB7-2980-459D-A689-A01270CAC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F682-E81D-45E5-BD43-C7541D683CB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2E4BFB7-2980-459D-A689-A01270CAC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5ECF682-E81D-45E5-BD43-C7541D683CB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BFB7-2980-459D-A689-A01270CAC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F682-E81D-45E5-BD43-C7541D683CB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BFB7-2980-459D-A689-A01270CAC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F682-E81D-45E5-BD43-C7541D683CB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BFB7-2980-459D-A689-A01270CAC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F682-E81D-45E5-BD43-C7541D683CB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BFB7-2980-459D-A689-A01270CAC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F682-E81D-45E5-BD43-C7541D683CB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BFB7-2980-459D-A689-A01270CAC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8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25ECF682-E81D-45E5-BD43-C7541D683CB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02E4BFB7-2980-459D-A689-A01270CAC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5ECF682-E81D-45E5-BD43-C7541D683CB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2E4BFB7-2980-459D-A689-A01270CAC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Самые ядовитые комнатные растения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Комнатные растения являются живым украшением домов, офисов и других помещений. Несколько комнатных растений создают маленький своеобразный кусочек природы в человеческом жилище. Но природа не всегда благосклонна к людям, а растения не всегда такие безобидные, как кажутся.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260648"/>
            <a:ext cx="1550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www.zooclub.ru</a:t>
            </a:r>
            <a:endParaRPr lang="ru-RU" sz="1400" b="1" dirty="0"/>
          </a:p>
        </p:txBody>
      </p:sp>
      <p:pic>
        <p:nvPicPr>
          <p:cNvPr id="5" name="Рисунок 4" descr="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77072"/>
            <a:ext cx="1946678" cy="2619672"/>
          </a:xfrm>
          <a:prstGeom prst="rect">
            <a:avLst/>
          </a:prstGeom>
        </p:spPr>
      </p:pic>
      <p:pic>
        <p:nvPicPr>
          <p:cNvPr id="6" name="Рисунок 5" descr="10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382841" flipH="1">
            <a:off x="6737894" y="536033"/>
            <a:ext cx="2333613" cy="226664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Гортензия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12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7200800" cy="4788532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7467600" cy="5289451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Гортензия</a:t>
            </a:r>
            <a:r>
              <a:rPr lang="ru-RU" dirty="0" smtClean="0"/>
              <a:t> – красивое комнатное растение, требующее особого ухода. Во всех частях этого  растения содержится яд. Прикосновения к гортензии полностью безопасны, опасность возникает при проникновении частей гортензии или ее сока внутрь организма человека, например, при проглатывании. В этом случае повышается потоотделение, затрудняется циркуляция крови, пострадавший чувствует боли в желудке, зуд, тошноту, слабость в мышцах.</a:t>
            </a:r>
          </a:p>
        </p:txBody>
      </p:sp>
      <p:pic>
        <p:nvPicPr>
          <p:cNvPr id="4" name="Рисунок 3" descr="13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4293096"/>
            <a:ext cx="1153526" cy="237626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Глориоза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роскошная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125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6795120" cy="4801885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7467600" cy="5433467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Глориоза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роскошная </a:t>
            </a:r>
            <a:r>
              <a:rPr lang="ru-RU" dirty="0" smtClean="0"/>
              <a:t>является опасным растением только в том случае, если ее яд, содержащийся во всех ее частях, попадает в больших количествах в организм человека. Яд </a:t>
            </a:r>
            <a:r>
              <a:rPr lang="ru-RU" dirty="0" err="1" smtClean="0"/>
              <a:t>глориозы</a:t>
            </a:r>
            <a:r>
              <a:rPr lang="ru-RU" dirty="0" smtClean="0"/>
              <a:t> вызывает сильную тошноту, диарею, рвоту, в сложных случаях выпадение волос, нарушение свертываемости крови, а также существует большая вероятность поражения почек.</a:t>
            </a:r>
            <a:endParaRPr lang="ru-RU" dirty="0"/>
          </a:p>
        </p:txBody>
      </p:sp>
      <p:pic>
        <p:nvPicPr>
          <p:cNvPr id="4" name="Рисунок 3" descr="13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4293096"/>
            <a:ext cx="1153526" cy="237626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Броваллия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красивая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Содержимое 5" descr="316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7675190" cy="4681866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Броваллия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красивая </a:t>
            </a:r>
            <a:r>
              <a:rPr lang="ru-RU" dirty="0" smtClean="0"/>
              <a:t>названа так неспроста, но в ее изящных стеблях, интересных листьях, прекрасных скромных цветах и в других частях содержится опасное вещество. Сок </a:t>
            </a:r>
            <a:r>
              <a:rPr lang="ru-RU" dirty="0" err="1" smtClean="0"/>
              <a:t>броваллии</a:t>
            </a:r>
            <a:r>
              <a:rPr lang="ru-RU" dirty="0" smtClean="0"/>
              <a:t>, попав на незащищенную кожу человека, вызывает интоксикацию.</a:t>
            </a:r>
            <a:endParaRPr lang="ru-RU" dirty="0"/>
          </a:p>
        </p:txBody>
      </p:sp>
      <p:pic>
        <p:nvPicPr>
          <p:cNvPr id="4" name="Рисунок 3" descr="13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4293096"/>
            <a:ext cx="1153526" cy="237626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Кливия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Содержимое 5" descr="316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7603182" cy="5050685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7467600" cy="5073427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Кливия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прекрасна, когда цветет. Ее яркие роскошные бутоны раскрываются практически одновременно, создавая яркий «букет». Но при неосторожном обращении с листьями или корневищем это красивое растение может навредить. Яд </a:t>
            </a:r>
            <a:r>
              <a:rPr lang="ru-RU" dirty="0" err="1" smtClean="0"/>
              <a:t>кливии</a:t>
            </a:r>
            <a:r>
              <a:rPr lang="ru-RU" dirty="0" smtClean="0"/>
              <a:t> вызывает рвоту, диарею, обильное слюноотделение, а иногда и паралич.</a:t>
            </a:r>
            <a:endParaRPr lang="ru-RU" dirty="0"/>
          </a:p>
        </p:txBody>
      </p:sp>
      <p:pic>
        <p:nvPicPr>
          <p:cNvPr id="4" name="Рисунок 3" descr="13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4293096"/>
            <a:ext cx="1153526" cy="237626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Монстера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Содержимое 5" descr="316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7459166" cy="4976329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467600" cy="5361459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Монстера</a:t>
            </a:r>
            <a:r>
              <a:rPr lang="ru-RU" dirty="0" smtClean="0"/>
              <a:t> смотрится экзотично и величественно благодаря своим прорезным широким листьям, но именно они таят опасность. Сок, содержащийся в листьях монстеры, вызывает сильное покраснение, ожоги, вздутие кожи, а попав в глаза, приводит к временной слепоте, болям и ожогам конъюнктивы.</a:t>
            </a:r>
            <a:endParaRPr lang="ru-RU" dirty="0"/>
          </a:p>
        </p:txBody>
      </p:sp>
      <p:pic>
        <p:nvPicPr>
          <p:cNvPr id="4" name="Рисунок 3" descr="13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4293096"/>
            <a:ext cx="1153526" cy="237626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Диффенбахия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Содержимое 5" descr="316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7603182" cy="5083270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Азалия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Содержимое 5" descr="316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00808"/>
            <a:ext cx="7387158" cy="4643356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467600" cy="536145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Азалия, или рододендрон</a:t>
            </a:r>
            <a:r>
              <a:rPr lang="ru-RU" dirty="0" smtClean="0"/>
              <a:t> – удивительное комнатное растение с прекрасными цветами, схожими с цветами лилий. Растение может нанести вред человеку, если проглотить листья растения или нектар. Ядовитый сок, содержащийся в листовых пластинах, и нектар способны вызвать слезотечение, обильную рвоту, слюноотделение, выделения из носа.</a:t>
            </a:r>
            <a:endParaRPr lang="ru-RU" dirty="0"/>
          </a:p>
        </p:txBody>
      </p:sp>
      <p:pic>
        <p:nvPicPr>
          <p:cNvPr id="4" name="Рисунок 3" descr="13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4293096"/>
            <a:ext cx="1153526" cy="237626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Диффенбахия</a:t>
            </a:r>
            <a:r>
              <a:rPr lang="ru-RU" dirty="0" smtClean="0"/>
              <a:t> – красивое комнатное растение с большими пятнистыми листьями. Его высота может превышать два метра. Сок, содержащийся во всех частях </a:t>
            </a:r>
            <a:r>
              <a:rPr lang="ru-RU" dirty="0" err="1" smtClean="0"/>
              <a:t>диффенбахии</a:t>
            </a:r>
            <a:r>
              <a:rPr lang="ru-RU" dirty="0" smtClean="0"/>
              <a:t>, ядовит. Попадая на кожу или слизистую оболочку человека, он вызывает сильные ожоги.</a:t>
            </a:r>
          </a:p>
        </p:txBody>
      </p:sp>
      <p:pic>
        <p:nvPicPr>
          <p:cNvPr id="4" name="Рисунок 3" descr="13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4293096"/>
            <a:ext cx="1153526" cy="237626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Адениум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тучный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Содержимое 5" descr="316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7459166" cy="4805834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7467600" cy="500141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Адениум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тучный, или роза пустыни</a:t>
            </a:r>
            <a:r>
              <a:rPr lang="ru-RU" dirty="0" smtClean="0"/>
              <a:t>, представляет собой «бутылочное» растение с толстым стеблем у основания. Это растение ядовито. Его сок способен проникнуть через кожные покровы или слизистые оболочки в кровь и вызвать интоксикацию. Некоторые африканские племена используют яд </a:t>
            </a:r>
            <a:r>
              <a:rPr lang="ru-RU" dirty="0" err="1" smtClean="0"/>
              <a:t>адениума</a:t>
            </a:r>
            <a:r>
              <a:rPr lang="ru-RU" dirty="0" smtClean="0"/>
              <a:t> в охоте, пропитывая им наконечники стрел. Также из него создают лекарства против аритмии.</a:t>
            </a:r>
            <a:endParaRPr lang="ru-RU" dirty="0"/>
          </a:p>
        </p:txBody>
      </p:sp>
      <p:pic>
        <p:nvPicPr>
          <p:cNvPr id="4" name="Рисунок 3" descr="13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4293096"/>
            <a:ext cx="1153526" cy="237626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Фикус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Содержимое 5" descr="316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7243142" cy="4832210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Фикусы </a:t>
            </a:r>
            <a:r>
              <a:rPr lang="ru-RU" dirty="0" smtClean="0"/>
              <a:t>– популярные декоративные растения. Опасные вещества содержатся в стеблях и листьях этого растения. Сок фикуса может вызвать раздражение, покраснение кожи, в некоторых случаях могут выступить волдыри, возможны аллергические реакции.</a:t>
            </a:r>
            <a:endParaRPr lang="ru-RU" dirty="0"/>
          </a:p>
        </p:txBody>
      </p:sp>
      <p:pic>
        <p:nvPicPr>
          <p:cNvPr id="4" name="Рисунок 3" descr="13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4293096"/>
            <a:ext cx="1153526" cy="237626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Молочай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125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9" y="1524894"/>
            <a:ext cx="7068628" cy="4712418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7467600" cy="5289451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Молочай</a:t>
            </a:r>
            <a:r>
              <a:rPr lang="ru-RU" dirty="0" smtClean="0"/>
              <a:t> - млечный сок этого растения, выступающий из поврежденных частей, достаточно опасен. Он вызывает сильные  жжения, покраснение кожи, возможно образование волдырей. Попав в глаза, сок молочая провоцирует серьезное воспаление конъюнктивы и временную слепоту. Яд, проникший в организм через ротовую полость, вызывает рвоту, сильную диарею, боли в животе. При сильном отравлении возможно головокружение, судороги, бред, нарушение кровообращения.</a:t>
            </a:r>
            <a:endParaRPr lang="ru-RU" dirty="0"/>
          </a:p>
        </p:txBody>
      </p:sp>
      <p:pic>
        <p:nvPicPr>
          <p:cNvPr id="4" name="Рисунок 3" descr="13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4293096"/>
            <a:ext cx="1153526" cy="237626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12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6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7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ms_pptprojoverview_tp01018456">
  <a:themeElements>
    <a:clrScheme name="ms_pptprojoverview_tp01018456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s_pptprojoverview_tp0101845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joverview_tp0101845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rojoverview_tp0101845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joverview_tp0101845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Green Segoe 4-3 template-template_April-17-200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1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Техничес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Тема12</Template>
  <TotalTime>904</TotalTime>
  <Words>623</Words>
  <Application>Microsoft Office PowerPoint</Application>
  <PresentationFormat>Экран (4:3)</PresentationFormat>
  <Paragraphs>45</Paragraphs>
  <Slides>21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Тема12</vt:lpstr>
      <vt:lpstr>Тема6</vt:lpstr>
      <vt:lpstr>Тема7</vt:lpstr>
      <vt:lpstr>ms_pptprojoverview_tp01018456</vt:lpstr>
      <vt:lpstr>1_Textured template_Green Segoe_TP10286782</vt:lpstr>
      <vt:lpstr>Белый текст и шрифт Courier для слайдов с кодом</vt:lpstr>
      <vt:lpstr>Green Segoe 4-3 template-template_April-17-2007</vt:lpstr>
      <vt:lpstr>1_Белый текст и шрифт Courier для слайдов с кодом</vt:lpstr>
      <vt:lpstr>Техническая</vt:lpstr>
      <vt:lpstr>Самые ядовитые комнатные растения</vt:lpstr>
      <vt:lpstr>Диффенбахия</vt:lpstr>
      <vt:lpstr>Слайд 3</vt:lpstr>
      <vt:lpstr>Адениум тучный</vt:lpstr>
      <vt:lpstr>Слайд 5</vt:lpstr>
      <vt:lpstr>Фикус</vt:lpstr>
      <vt:lpstr>Слайд 7</vt:lpstr>
      <vt:lpstr>Молочай</vt:lpstr>
      <vt:lpstr>Слайд 9</vt:lpstr>
      <vt:lpstr>Гортензия</vt:lpstr>
      <vt:lpstr>Слайд 11</vt:lpstr>
      <vt:lpstr>Глориоза роскошная</vt:lpstr>
      <vt:lpstr>Слайд 13</vt:lpstr>
      <vt:lpstr>Броваллия красивая</vt:lpstr>
      <vt:lpstr>Слайд 15</vt:lpstr>
      <vt:lpstr>Кливия</vt:lpstr>
      <vt:lpstr>Слайд 17</vt:lpstr>
      <vt:lpstr>Монстера</vt:lpstr>
      <vt:lpstr>Слайд 19</vt:lpstr>
      <vt:lpstr>Азалия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ядовитые комнатные растения</dc:title>
  <dc:creator>zooclub.ru</dc:creator>
  <cp:keywords>растения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11</cp:revision>
  <dcterms:created xsi:type="dcterms:W3CDTF">2014-02-10T06:30:38Z</dcterms:created>
  <dcterms:modified xsi:type="dcterms:W3CDTF">2018-02-16T07:33:51Z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