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98" r:id="rId2"/>
    <p:sldMasterId id="2147483810" r:id="rId3"/>
    <p:sldMasterId id="2147483822" r:id="rId4"/>
    <p:sldMasterId id="2147483932" r:id="rId5"/>
    <p:sldMasterId id="2147483945" r:id="rId6"/>
    <p:sldMasterId id="2147484034" r:id="rId7"/>
    <p:sldMasterId id="2147484047" r:id="rId8"/>
    <p:sldMasterId id="2147484049" r:id="rId9"/>
    <p:sldMasterId id="2147484051" r:id="rId10"/>
    <p:sldMasterId id="2147484063" r:id="rId11"/>
    <p:sldMasterId id="2147484065" r:id="rId12"/>
    <p:sldMasterId id="2147484099" r:id="rId13"/>
  </p:sldMasterIdLst>
  <p:notesMasterIdLst>
    <p:notesMasterId r:id="rId40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9AF6A-55A5-4052-B397-98F7A52454C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3B81C-137B-44D8-AA03-EC05DD541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http://zooclub.ru/samye/samye_loshadi_v_mire.shtml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3B81C-137B-44D8-AA03-EC05DD5419D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16.02.2018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16.02.2018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16.02.2018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16.02.2018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Самые – Самые лошади в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Среди лошадей, как и среди людей, имеются свои рекордсмены в разных «дисциплинах».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6237312"/>
            <a:ext cx="175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www.zooclub.ru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(6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8640"/>
            <a:ext cx="1619817" cy="1700808"/>
          </a:xfrm>
          <a:prstGeom prst="rect">
            <a:avLst/>
          </a:prstGeom>
        </p:spPr>
      </p:pic>
      <p:pic>
        <p:nvPicPr>
          <p:cNvPr id="6" name="Рисунок 5" descr="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3228342"/>
            <a:ext cx="4283968" cy="36296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Датские тяжеловозы</a:t>
            </a:r>
            <a:endParaRPr lang="ru-RU" dirty="0"/>
          </a:p>
        </p:txBody>
      </p:sp>
      <p:pic>
        <p:nvPicPr>
          <p:cNvPr id="4" name="Содержимое 3" descr="10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77193"/>
            <a:ext cx="6025852" cy="4519389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Самые сильные лошади</a:t>
            </a:r>
            <a:r>
              <a:rPr lang="ru-RU" dirty="0" smtClean="0"/>
              <a:t>, безусловно, </a:t>
            </a:r>
            <a:r>
              <a:rPr lang="ru-RU" b="1" dirty="0" smtClean="0"/>
              <a:t>тяжеловозы</a:t>
            </a:r>
            <a:r>
              <a:rPr lang="ru-RU" dirty="0" smtClean="0"/>
              <a:t>. Эти животные могут тянуть огромный по весу груз. Тому доказательством послужил рекорд, установленный в штате Мичиган (США). Два тяжеловоза смогли сдвинуть с места и провезти по замерзшей дороге телегу с грузом, вес которого был равен 130,9 т, то есть на каждого коня пришлось по 65,45 тонны.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Бич </a:t>
            </a:r>
            <a:r>
              <a:rPr lang="ru-RU" dirty="0" err="1" smtClean="0"/>
              <a:t>Рэкит</a:t>
            </a:r>
            <a:endParaRPr lang="ru-RU" dirty="0"/>
          </a:p>
        </p:txBody>
      </p:sp>
      <p:pic>
        <p:nvPicPr>
          <p:cNvPr id="4" name="Содержимое 3" descr="10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97432"/>
            <a:ext cx="6336704" cy="465747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Рекорд скорости </a:t>
            </a:r>
            <a:r>
              <a:rPr lang="ru-RU" dirty="0" smtClean="0"/>
              <a:t>принадлежит </a:t>
            </a:r>
            <a:r>
              <a:rPr lang="ru-RU" b="1" dirty="0" smtClean="0"/>
              <a:t>Бичу </a:t>
            </a:r>
            <a:r>
              <a:rPr lang="ru-RU" b="1" dirty="0" err="1" smtClean="0"/>
              <a:t>Рэкиту</a:t>
            </a:r>
            <a:r>
              <a:rPr lang="ru-RU" dirty="0" smtClean="0"/>
              <a:t>. Этот чистокровный жеребец на скачках в Мехико (Мексика) сумел развить скорость 69,6 км/ч (дистанция ¼ мили).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Пайн</a:t>
            </a:r>
            <a:r>
              <a:rPr lang="ru-RU" dirty="0" smtClean="0"/>
              <a:t> Чип</a:t>
            </a:r>
            <a:endParaRPr lang="ru-RU" dirty="0"/>
          </a:p>
        </p:txBody>
      </p:sp>
      <p:pic>
        <p:nvPicPr>
          <p:cNvPr id="4" name="Содержимое 3" descr="7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49277"/>
            <a:ext cx="6840760" cy="4583309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Самой быстрой лошадью </a:t>
            </a:r>
            <a:r>
              <a:rPr lang="ru-RU" dirty="0" smtClean="0"/>
              <a:t>по праву считается жеребец по кличке </a:t>
            </a:r>
            <a:r>
              <a:rPr lang="ru-RU" b="1" dirty="0" err="1" smtClean="0"/>
              <a:t>Пайн</a:t>
            </a:r>
            <a:r>
              <a:rPr lang="ru-RU" b="1" dirty="0" smtClean="0"/>
              <a:t> Чип</a:t>
            </a:r>
            <a:r>
              <a:rPr lang="ru-RU" dirty="0" smtClean="0"/>
              <a:t>. Его результат в 1 мин 51 сек на дистанции 1 миля, показанный им в 1994 г, все еще никто не превзошел.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Уасо</a:t>
            </a:r>
            <a:endParaRPr lang="ru-RU" dirty="0"/>
          </a:p>
        </p:txBody>
      </p:sp>
      <p:pic>
        <p:nvPicPr>
          <p:cNvPr id="4" name="Содержимое 3" descr="10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1573431"/>
            <a:ext cx="6769348" cy="459187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Самая большая высота</a:t>
            </a:r>
            <a:r>
              <a:rPr lang="ru-RU" dirty="0" smtClean="0"/>
              <a:t>, которую сумела взять лошадь – 2,47 м. Именно такой результат показал жеребец по «имени» </a:t>
            </a:r>
            <a:r>
              <a:rPr lang="ru-RU" b="1" dirty="0" err="1" smtClean="0"/>
              <a:t>Уасо</a:t>
            </a:r>
            <a:r>
              <a:rPr lang="ru-RU" dirty="0" smtClean="0"/>
              <a:t>, находившийся под седлом </a:t>
            </a:r>
            <a:r>
              <a:rPr lang="ru-RU" dirty="0" err="1" smtClean="0"/>
              <a:t>Моралеса</a:t>
            </a:r>
            <a:r>
              <a:rPr lang="ru-RU" dirty="0" smtClean="0"/>
              <a:t>, на соревнованиях в Чили (1949 г).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Самтинг</a:t>
            </a:r>
            <a:endParaRPr lang="ru-RU" dirty="0"/>
          </a:p>
        </p:txBody>
      </p:sp>
      <p:pic>
        <p:nvPicPr>
          <p:cNvPr id="4" name="Содержимое 3" descr="10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598" y="2060848"/>
            <a:ext cx="8197338" cy="3600399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Жеребец по кличке </a:t>
            </a:r>
            <a:r>
              <a:rPr lang="ru-RU" b="1" dirty="0" err="1" smtClean="0"/>
              <a:t>Самтинг</a:t>
            </a:r>
            <a:r>
              <a:rPr lang="ru-RU" dirty="0" smtClean="0"/>
              <a:t> в 1975 г стал </a:t>
            </a:r>
            <a:r>
              <a:rPr lang="ru-RU" b="1" dirty="0" smtClean="0"/>
              <a:t>рекордсменом среди лошадей по прыжкам в длину.</a:t>
            </a:r>
            <a:r>
              <a:rPr lang="ru-RU" dirty="0" smtClean="0"/>
              <a:t> В городе Йоханнесбурге он преодолел ров с водой. Ширина рва равнялась 8,4 м.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Бельгийский тяжеловоз</a:t>
            </a:r>
            <a:endParaRPr lang="ru-RU" dirty="0"/>
          </a:p>
        </p:txBody>
      </p:sp>
      <p:pic>
        <p:nvPicPr>
          <p:cNvPr id="4" name="Содержимое 3" descr="10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3"/>
            <a:ext cx="6225230" cy="47208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дино</a:t>
            </a:r>
            <a:endParaRPr lang="ru-RU" dirty="0"/>
          </a:p>
        </p:txBody>
      </p:sp>
      <p:pic>
        <p:nvPicPr>
          <p:cNvPr id="4" name="Содержимое 3" descr="10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134"/>
            <a:ext cx="6840759" cy="452733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Грива – одно из украшений лошадей. </a:t>
            </a:r>
            <a:r>
              <a:rPr lang="ru-RU" b="1" dirty="0" smtClean="0"/>
              <a:t>Самая длинная грива </a:t>
            </a:r>
            <a:r>
              <a:rPr lang="ru-RU" dirty="0" smtClean="0"/>
              <a:t>в истории принадлежала </a:t>
            </a:r>
            <a:r>
              <a:rPr lang="ru-RU" b="1" dirty="0" err="1" smtClean="0"/>
              <a:t>Дино</a:t>
            </a:r>
            <a:r>
              <a:rPr lang="ru-RU" dirty="0" smtClean="0"/>
              <a:t> – чистокровному жеребцу. Ее длина составляла 3,04 метра!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Шариф </a:t>
            </a:r>
            <a:r>
              <a:rPr lang="ru-RU" dirty="0" err="1" smtClean="0"/>
              <a:t>Дансер</a:t>
            </a:r>
            <a:endParaRPr lang="ru-RU" dirty="0"/>
          </a:p>
        </p:txBody>
      </p:sp>
      <p:pic>
        <p:nvPicPr>
          <p:cNvPr id="4" name="Содержимое 3" descr="7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1" y="1556792"/>
            <a:ext cx="6290693" cy="478092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Самая дорогая лошадь </a:t>
            </a:r>
            <a:r>
              <a:rPr lang="ru-RU" dirty="0" smtClean="0"/>
              <a:t>– </a:t>
            </a:r>
            <a:r>
              <a:rPr lang="ru-RU" b="1" dirty="0" smtClean="0"/>
              <a:t>Шариф </a:t>
            </a:r>
            <a:r>
              <a:rPr lang="ru-RU" b="1" dirty="0" err="1" smtClean="0"/>
              <a:t>Дансер</a:t>
            </a:r>
            <a:r>
              <a:rPr lang="ru-RU" dirty="0" smtClean="0"/>
              <a:t>. Этот жеребец, сын именитых родителей, многократных победителей различных соревнований, был продан арабскому шейху за </a:t>
            </a:r>
            <a:r>
              <a:rPr lang="ru-RU" b="1" dirty="0" smtClean="0"/>
              <a:t>40.000.000 долларов США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Эклипс</a:t>
            </a:r>
            <a:endParaRPr lang="ru-RU" dirty="0"/>
          </a:p>
        </p:txBody>
      </p:sp>
      <p:pic>
        <p:nvPicPr>
          <p:cNvPr id="4" name="Содержимое 3" descr="10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60472"/>
            <a:ext cx="7056783" cy="450351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Самое большое сердце </a:t>
            </a:r>
            <a:r>
              <a:rPr lang="ru-RU" dirty="0" smtClean="0"/>
              <a:t>принадлежало английскому чистокровному скакуну по кличке </a:t>
            </a:r>
            <a:r>
              <a:rPr lang="ru-RU" b="1" dirty="0" err="1" smtClean="0"/>
              <a:t>Эклипс</a:t>
            </a:r>
            <a:r>
              <a:rPr lang="ru-RU" b="1" dirty="0" smtClean="0"/>
              <a:t>.</a:t>
            </a:r>
            <a:r>
              <a:rPr lang="ru-RU" dirty="0" smtClean="0"/>
              <a:t> Оно весило 6,3 кг.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Лошади – удивительные животные. Результаты, которые они показывают на соревнованиях, не только доказывают это, но и подчеркивают их огромный потенциал и невероятные возможности.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Самой крупной лошадью </a:t>
            </a:r>
            <a:r>
              <a:rPr lang="ru-RU" dirty="0" smtClean="0"/>
              <a:t>признан жеребец гнедо-чалой масти. Этот представитель бельгийской породы в десятилетнем возрасте имел рост 1,98 м (в холке) и вес – 1451 кг. </a:t>
            </a:r>
            <a:r>
              <a:rPr lang="ru-RU" b="1" dirty="0" smtClean="0"/>
              <a:t>Бруклин </a:t>
            </a:r>
            <a:r>
              <a:rPr lang="ru-RU" b="1" dirty="0" err="1" smtClean="0"/>
              <a:t>Сьюприм</a:t>
            </a:r>
            <a:r>
              <a:rPr lang="ru-RU" dirty="0" smtClean="0"/>
              <a:t>, а именно так звали этого коня, носил такие же огромные подковы, общий вес которых составлял 13,6 кг.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Сэмпсон-Мамонт</a:t>
            </a:r>
            <a:endParaRPr lang="ru-RU" dirty="0"/>
          </a:p>
        </p:txBody>
      </p:sp>
      <p:pic>
        <p:nvPicPr>
          <p:cNvPr id="4" name="Содержимое 3" descr="10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1746" y="1628800"/>
            <a:ext cx="6063832" cy="460851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Самой высокой в мире лошадью </a:t>
            </a:r>
            <a:r>
              <a:rPr lang="ru-RU" dirty="0" smtClean="0"/>
              <a:t>стал тяжеловоз по кличке </a:t>
            </a:r>
            <a:r>
              <a:rPr lang="ru-RU" b="1" dirty="0" err="1" smtClean="0"/>
              <a:t>Сэмпсон-Мамонт</a:t>
            </a:r>
            <a:r>
              <a:rPr lang="ru-RU" dirty="0" smtClean="0"/>
              <a:t>. Он родился в </a:t>
            </a:r>
            <a:r>
              <a:rPr lang="ru-RU" dirty="0" err="1" smtClean="0"/>
              <a:t>Тоддингтон-Миллзе</a:t>
            </a:r>
            <a:r>
              <a:rPr lang="ru-RU" dirty="0" smtClean="0"/>
              <a:t> (Великобритания) в 1846 году. В четырехлетнем возрасте этот мерин показал абсолютный рекорд по высоте среди когда-либо существовавших лошадей. Его рост равнялся 2-м метрам и 19 сантиметрам.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фалабелла</a:t>
            </a:r>
            <a:endParaRPr lang="ru-RU" dirty="0"/>
          </a:p>
        </p:txBody>
      </p:sp>
      <p:pic>
        <p:nvPicPr>
          <p:cNvPr id="6" name="Содержимое 5" descr="31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572419"/>
            <a:ext cx="6667500" cy="44958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Самые маленькие лошади </a:t>
            </a:r>
            <a:r>
              <a:rPr lang="ru-RU" dirty="0" smtClean="0"/>
              <a:t>– представители аргентинской породы </a:t>
            </a:r>
            <a:r>
              <a:rPr lang="ru-RU" b="1" dirty="0" err="1" smtClean="0"/>
              <a:t>фалабелла</a:t>
            </a:r>
            <a:r>
              <a:rPr lang="ru-RU" dirty="0" smtClean="0"/>
              <a:t>. Первая полученная лошадка, получившая кличку </a:t>
            </a:r>
            <a:r>
              <a:rPr lang="ru-RU" dirty="0" err="1" smtClean="0"/>
              <a:t>Рекко</a:t>
            </a:r>
            <a:r>
              <a:rPr lang="ru-RU" dirty="0" smtClean="0"/>
              <a:t> де Рока, имела высоту всего 38 см и вес 11,9 кг. Но самая маленькая </a:t>
            </a:r>
            <a:r>
              <a:rPr lang="ru-RU" dirty="0" err="1" smtClean="0"/>
              <a:t>фалабелла</a:t>
            </a:r>
            <a:r>
              <a:rPr lang="ru-RU" dirty="0" smtClean="0"/>
              <a:t> была зарегистрирована в 1975 году. Ей стал жеребец, именовавшийся </a:t>
            </a:r>
            <a:r>
              <a:rPr lang="ru-RU" dirty="0" err="1" smtClean="0"/>
              <a:t>Литтл</a:t>
            </a:r>
            <a:r>
              <a:rPr lang="ru-RU" dirty="0" smtClean="0"/>
              <a:t> </a:t>
            </a:r>
            <a:r>
              <a:rPr lang="ru-RU" dirty="0" err="1" smtClean="0"/>
              <a:t>Памкин</a:t>
            </a:r>
            <a:r>
              <a:rPr lang="ru-RU" dirty="0" smtClean="0"/>
              <a:t>. Его рост был 35,5 см, а вес – 9,07 кг.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билли</a:t>
            </a:r>
            <a:endParaRPr lang="ru-RU" dirty="0"/>
          </a:p>
        </p:txBody>
      </p:sp>
      <p:pic>
        <p:nvPicPr>
          <p:cNvPr id="4" name="Содержимое 3" descr="10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85322"/>
            <a:ext cx="6408711" cy="462592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Среди долгоживущих лошадей </a:t>
            </a:r>
            <a:r>
              <a:rPr lang="ru-RU" dirty="0" smtClean="0"/>
              <a:t>рекорд установил жеребец по кличке </a:t>
            </a:r>
            <a:r>
              <a:rPr lang="ru-RU" b="1" dirty="0" smtClean="0"/>
              <a:t>Билли</a:t>
            </a:r>
            <a:r>
              <a:rPr lang="ru-RU" dirty="0" smtClean="0"/>
              <a:t>. Он родился в </a:t>
            </a:r>
            <a:r>
              <a:rPr lang="ru-RU" dirty="0" err="1" smtClean="0"/>
              <a:t>Вулстоне</a:t>
            </a:r>
            <a:r>
              <a:rPr lang="ru-RU" dirty="0" smtClean="0"/>
              <a:t> (Великобритания).  Вплоть до самой смерти Билли выполнял тяжелейшую работу по буксировке барж. Его владелец отзывался о нем, как о крепком, покладистом коне с хорошим здоровьем. Билли умер в 62 года (1760-1822 г.г.), его достижение еще никто не превзошел.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cean_16x9_TP102895251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TS102895256</Template>
  <TotalTime>788</TotalTime>
  <Words>600</Words>
  <Application>Microsoft Office PowerPoint</Application>
  <PresentationFormat>Экран (4:3)</PresentationFormat>
  <Paragraphs>56</Paragraphs>
  <Slides>26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Ocean_16x9_TP102895251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QuizShow</vt:lpstr>
      <vt:lpstr>country</vt:lpstr>
      <vt:lpstr>Самые – Самые лошади в мире</vt:lpstr>
      <vt:lpstr>Бельгийский тяжеловоз</vt:lpstr>
      <vt:lpstr>Слайд 3</vt:lpstr>
      <vt:lpstr>Сэмпсон-Мамонт</vt:lpstr>
      <vt:lpstr>Слайд 5</vt:lpstr>
      <vt:lpstr>фалабелла</vt:lpstr>
      <vt:lpstr>Слайд 7</vt:lpstr>
      <vt:lpstr>билли</vt:lpstr>
      <vt:lpstr>Слайд 9</vt:lpstr>
      <vt:lpstr>Датские тяжеловозы</vt:lpstr>
      <vt:lpstr>Слайд 11</vt:lpstr>
      <vt:lpstr>Бич Рэкит</vt:lpstr>
      <vt:lpstr>Слайд 13</vt:lpstr>
      <vt:lpstr>Пайн Чип</vt:lpstr>
      <vt:lpstr>Слайд 15</vt:lpstr>
      <vt:lpstr>Уасо</vt:lpstr>
      <vt:lpstr>Слайд 17</vt:lpstr>
      <vt:lpstr>Самтинг</vt:lpstr>
      <vt:lpstr>Слайд 19</vt:lpstr>
      <vt:lpstr>дино</vt:lpstr>
      <vt:lpstr>Слайд 21</vt:lpstr>
      <vt:lpstr>Шариф Дансер</vt:lpstr>
      <vt:lpstr>Слайд 23</vt:lpstr>
      <vt:lpstr>Эклипс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– самые лошади в мире</dc:title>
  <dc:creator>zooclub.ru</dc:creator>
  <cp:keywords>животные; лошади</cp:keywords>
  <cp:lastModifiedBy>user1</cp:lastModifiedBy>
  <cp:revision>11</cp:revision>
  <dcterms:created xsi:type="dcterms:W3CDTF">2014-02-10T01:48:18Z</dcterms:created>
  <dcterms:modified xsi:type="dcterms:W3CDTF">2018-02-16T06:50:43Z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