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3B995-AE6F-408F-B27A-D2CEAF2B0AD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77399-8033-4847-839E-B28308027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zooclub.ru/samye/redkie_porody_sobak.shtml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77399-8033-4847-839E-B283080278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77399-8033-4847-839E-B283080278F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77399-8033-4847-839E-B283080278F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http://zooclub.ru/samye/redkie_porody_sobak.shtml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77399-8033-4847-839E-B283080278F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77399-8033-4847-839E-B283080278F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77399-8033-4847-839E-B283080278F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77399-8033-4847-839E-B283080278F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77399-8033-4847-839E-B283080278F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77399-8033-4847-839E-B283080278F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77399-8033-4847-839E-B283080278F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77399-8033-4847-839E-B283080278F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77399-8033-4847-839E-B283080278F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C41D133-6A99-4625-BE79-B8762BD0CB7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17C396-92DA-4AE9-8129-795DD785A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133-6A99-4625-BE79-B8762BD0CB7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C396-92DA-4AE9-8129-795DD785A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133-6A99-4625-BE79-B8762BD0CB7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C396-92DA-4AE9-8129-795DD785A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41D133-6A99-4625-BE79-B8762BD0CB7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17C396-92DA-4AE9-8129-795DD785A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C41D133-6A99-4625-BE79-B8762BD0CB7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17C396-92DA-4AE9-8129-795DD785A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133-6A99-4625-BE79-B8762BD0CB7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C396-92DA-4AE9-8129-795DD785A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133-6A99-4625-BE79-B8762BD0CB7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C396-92DA-4AE9-8129-795DD785A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41D133-6A99-4625-BE79-B8762BD0CB7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17C396-92DA-4AE9-8129-795DD785A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133-6A99-4625-BE79-B8762BD0CB7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C396-92DA-4AE9-8129-795DD785A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41D133-6A99-4625-BE79-B8762BD0CB7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17C396-92DA-4AE9-8129-795DD785A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41D133-6A99-4625-BE79-B8762BD0CB7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17C396-92DA-4AE9-8129-795DD785A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41D133-6A99-4625-BE79-B8762BD0CB7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17C396-92DA-4AE9-8129-795DD785A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редкие породы собак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Некоторые породы собак, которые когда-то были широко распространены в мире или небольшой его области, сегодня встречаются все реже, а названия пород становятся все менее узнаваемыми. Из-за небольшого числа представителей этих пород возникают трудности в разведении, а, следовательно, породы входят в разряд редких или эксклюзивных.</a:t>
            </a:r>
            <a:endParaRPr lang="ru-RU" dirty="0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32656"/>
            <a:ext cx="2227224" cy="2736304"/>
          </a:xfrm>
          <a:prstGeom prst="rect">
            <a:avLst/>
          </a:prstGeom>
        </p:spPr>
      </p:pic>
      <p:pic>
        <p:nvPicPr>
          <p:cNvPr id="5" name="Рисунок 4" descr="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340768"/>
            <a:ext cx="2104330" cy="3040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1550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ТАЙСКИЙ РИДЖБЕК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6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207175" cy="480821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Тайский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риджбек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– аборигенная порода. Точное место ее возникновения определить пока не представляется возможным. Известно лишь то, что это древняя порода, ареал обитания которой весьма ограничен. Тайских </a:t>
            </a:r>
            <a:r>
              <a:rPr lang="ru-RU" sz="2800" dirty="0" err="1" smtClean="0"/>
              <a:t>риджбеков</a:t>
            </a:r>
            <a:r>
              <a:rPr lang="ru-RU" sz="2800" dirty="0" smtClean="0"/>
              <a:t> можно встретить только в Таиланде, Индонезии, Вьетнаме, Камбодже и на прилегающих к странам островах. Местные жители используют собак в основном как охотничьих и сторожевых.</a:t>
            </a:r>
            <a:endParaRPr lang="ru-RU" sz="2800" dirty="0"/>
          </a:p>
        </p:txBody>
      </p:sp>
      <p:pic>
        <p:nvPicPr>
          <p:cNvPr id="4" name="Рисунок 3" descr="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50996" y="5517232"/>
            <a:ext cx="854806" cy="11518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НОВЕЖСКИЙ ЛУНДЕХУНД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6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330528" cy="4681066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История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норвежских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лундехундов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/>
              <a:t>очень трогательная и повествует о том, как два человека смогли спасти от вымирания целую породу. В начале 20 века заводчик </a:t>
            </a:r>
            <a:r>
              <a:rPr lang="ru-RU" dirty="0" err="1" smtClean="0"/>
              <a:t>Монрад</a:t>
            </a:r>
            <a:r>
              <a:rPr lang="ru-RU" dirty="0" smtClean="0"/>
              <a:t> </a:t>
            </a:r>
            <a:r>
              <a:rPr lang="ru-RU" dirty="0" err="1" smtClean="0"/>
              <a:t>Микалсен</a:t>
            </a:r>
            <a:r>
              <a:rPr lang="ru-RU" dirty="0" smtClean="0"/>
              <a:t>, проживавший на острове </a:t>
            </a:r>
            <a:r>
              <a:rPr lang="ru-RU" dirty="0" err="1" smtClean="0"/>
              <a:t>Вэрёй</a:t>
            </a:r>
            <a:r>
              <a:rPr lang="ru-RU" dirty="0" smtClean="0"/>
              <a:t> – родине породы норвежских </a:t>
            </a:r>
            <a:r>
              <a:rPr lang="ru-RU" dirty="0" err="1" smtClean="0"/>
              <a:t>лундехундов</a:t>
            </a:r>
            <a:r>
              <a:rPr lang="ru-RU" dirty="0" smtClean="0"/>
              <a:t>, держал несколько собак данной породы. Четыре щенка он передал энтузиастке Элеоноре Кристи, проживавшей на полуострове.  Со временем Элеонор создала свой питомник, а когда на острове </a:t>
            </a:r>
            <a:r>
              <a:rPr lang="ru-RU" dirty="0" err="1" smtClean="0"/>
              <a:t>Вэрёй</a:t>
            </a:r>
            <a:r>
              <a:rPr lang="ru-RU" dirty="0" smtClean="0"/>
              <a:t> вспыхнула эпидемия собачьей чумы и из всех собак </a:t>
            </a:r>
            <a:r>
              <a:rPr lang="ru-RU" dirty="0" err="1" smtClean="0"/>
              <a:t>Монрада</a:t>
            </a:r>
            <a:r>
              <a:rPr lang="ru-RU" dirty="0" smtClean="0"/>
              <a:t> уцелела только одна, Кристи помогла восстановить численность породы на родине, прислав заводчику двух беременных сук и двух щенков. Всего около 2000 норвежских </a:t>
            </a:r>
            <a:r>
              <a:rPr lang="ru-RU" dirty="0" err="1" smtClean="0"/>
              <a:t>лундехундов</a:t>
            </a:r>
            <a:r>
              <a:rPr lang="ru-RU" dirty="0" smtClean="0"/>
              <a:t> насчитываются сегодня в мире.</a:t>
            </a:r>
          </a:p>
        </p:txBody>
      </p:sp>
      <p:pic>
        <p:nvPicPr>
          <p:cNvPr id="4" name="Рисунок 3" descr="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50996" y="5517232"/>
            <a:ext cx="854806" cy="11518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БАРБЕТ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09266"/>
            <a:ext cx="6696744" cy="4899784"/>
          </a:xfr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Барбет</a:t>
            </a:r>
            <a:r>
              <a:rPr lang="ru-RU" sz="2800" dirty="0" smtClean="0"/>
              <a:t> – древняя жесткошерстная порода собак, выведенная во Франции. Барбеты активные небольшие собаки с хорошим обонянием. Они прирожденные охотники, любящие воду. Барбеты отлично плавают, поэтому их использовали моряки и охотники, посылая за дичью, упавшей в воду. Войны, случившиеся в ХХ веке, нанесли серьезный урон этой породе, практически поставив ее на грань исчезновения.</a:t>
            </a:r>
          </a:p>
        </p:txBody>
      </p:sp>
      <p:pic>
        <p:nvPicPr>
          <p:cNvPr id="4" name="Рисунок 3" descr="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50996" y="5517232"/>
            <a:ext cx="854806" cy="11518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АЗАВАК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6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6474126" cy="5133057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Азавак</a:t>
            </a:r>
            <a:r>
              <a:rPr lang="ru-RU" sz="2800" dirty="0" smtClean="0"/>
              <a:t> – древняя африканская порода, возникшая в долине с одноименным названием на границе Нигера и Мали. </a:t>
            </a:r>
            <a:r>
              <a:rPr lang="ru-RU" sz="2800" dirty="0" err="1" smtClean="0"/>
              <a:t>Азаваки</a:t>
            </a:r>
            <a:r>
              <a:rPr lang="ru-RU" sz="2800" dirty="0" smtClean="0"/>
              <a:t> относятся к борзым собакам. Они сопровождали кочевников южной Сахары. Долгие тысячелетия собаки этой породы оставались неизвестными остальному миру. Лишь в 70-х годах 20 века </a:t>
            </a:r>
            <a:r>
              <a:rPr lang="ru-RU" sz="2800" dirty="0" err="1" smtClean="0"/>
              <a:t>азаваки</a:t>
            </a:r>
            <a:r>
              <a:rPr lang="ru-RU" sz="2800" dirty="0" smtClean="0"/>
              <a:t> покинули африканский континент. Однако дальше Европы они не уехали, поэтому за пределами Сахары порода остается редкой.</a:t>
            </a:r>
            <a:endParaRPr lang="ru-RU" sz="2800" dirty="0"/>
          </a:p>
        </p:txBody>
      </p:sp>
      <p:pic>
        <p:nvPicPr>
          <p:cNvPr id="4" name="Рисунок 3" descr="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50996" y="5517232"/>
            <a:ext cx="854806" cy="11518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СТАБИХОН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220688" cy="4777689"/>
          </a:xfr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r>
              <a:rPr lang="ru-RU" dirty="0" smtClean="0"/>
              <a:t>Если для японцев японский хин – драгоценность, то для жителей Нидерландов сокровищем является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стабихун</a:t>
            </a:r>
            <a:r>
              <a:rPr lang="ru-RU" dirty="0" smtClean="0"/>
              <a:t>. </a:t>
            </a:r>
            <a:r>
              <a:rPr lang="ru-RU" dirty="0" err="1" smtClean="0"/>
              <a:t>Стабихун</a:t>
            </a:r>
            <a:r>
              <a:rPr lang="ru-RU" dirty="0" smtClean="0"/>
              <a:t> – охотничья порода собак. Они помогали во время охоты на пернатую дичь и мелких зверей, вроде кроликов, зайцев и прочих. </a:t>
            </a:r>
            <a:r>
              <a:rPr lang="ru-RU" dirty="0" err="1" smtClean="0"/>
              <a:t>Стабихуны</a:t>
            </a:r>
            <a:r>
              <a:rPr lang="ru-RU" dirty="0" smtClean="0"/>
              <a:t> и сегодня с удовольствием будут выполнять свое «предназначение», а также охотно станут хозяину преданными компаньонами, спортивными собаки или сторожами. К сожалению, </a:t>
            </a:r>
            <a:r>
              <a:rPr lang="ru-RU" dirty="0" err="1" smtClean="0"/>
              <a:t>стабихуны</a:t>
            </a:r>
            <a:r>
              <a:rPr lang="ru-RU" dirty="0" smtClean="0"/>
              <a:t> не пользуются большой популярностью, даже несмотря на все свои достоинства.</a:t>
            </a:r>
            <a:endParaRPr lang="ru-RU" dirty="0"/>
          </a:p>
        </p:txBody>
      </p:sp>
      <p:pic>
        <p:nvPicPr>
          <p:cNvPr id="4" name="Рисунок 3" descr="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50996" y="5517232"/>
            <a:ext cx="854806" cy="11518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ТИБЕТСКИЙ МАСТИФ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8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6984776" cy="4656518"/>
          </a:xfr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ИРЛАНДСКИЙ ВОДЯНОЙ СПАНИЕЛЬ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1526"/>
            <a:ext cx="6912768" cy="5011757"/>
          </a:xfr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Ирландский водяной спаниель </a:t>
            </a:r>
            <a:r>
              <a:rPr lang="ru-RU" dirty="0" smtClean="0"/>
              <a:t>является самой древней, редкой и крупной породой среди всех спаниелей. Они отличаются угловатыми формами, крепким телосложением, высоким для спаниелей ростом (кобели вырастают до 61 см в холке). Ирландские водяные спаниели имеют запоминающуюся особенность – </a:t>
            </a:r>
            <a:r>
              <a:rPr lang="ru-RU" dirty="0" err="1" smtClean="0"/>
              <a:t>крысоподобный</a:t>
            </a:r>
            <a:r>
              <a:rPr lang="ru-RU" dirty="0" smtClean="0"/>
              <a:t> длинный хвост. Он резко отличается своей </a:t>
            </a:r>
            <a:r>
              <a:rPr lang="ru-RU" dirty="0" err="1" smtClean="0"/>
              <a:t>безволосостью</a:t>
            </a:r>
            <a:r>
              <a:rPr lang="ru-RU" dirty="0" smtClean="0"/>
              <a:t> от покрытого курчавой шерстью тела, что невольно бросается в глаза. Возможно, такой необычный внешний вид не обеспечил этой породе должную популярность. А посему ирландский водяной спаниель – одна из самых редких пород собак.</a:t>
            </a:r>
            <a:endParaRPr lang="ru-RU" dirty="0"/>
          </a:p>
        </p:txBody>
      </p:sp>
      <p:pic>
        <p:nvPicPr>
          <p:cNvPr id="4" name="Рисунок 3" descr="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50996" y="5517232"/>
            <a:ext cx="854806" cy="11518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 мире существует более 450 пород собак</a:t>
            </a:r>
            <a:r>
              <a:rPr lang="ru-RU" sz="2800" dirty="0" smtClean="0"/>
              <a:t>, и селекционеры всего мира не стоят на месте, выводя все новые породы, которые в свою очередь «забирают» популярность у древних пород собак. К несчастью, такой отбор нельзя назвать естественным – ныне редкие породы не уступают по характеристикам свои молодым собратьям, а иногда и превосходят их, но такова жизнь и человеческая натура, стремящаяся к совершенству.</a:t>
            </a:r>
          </a:p>
        </p:txBody>
      </p:sp>
      <p:pic>
        <p:nvPicPr>
          <p:cNvPr id="4" name="Рисунок 3" descr="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50996" y="5517232"/>
            <a:ext cx="854806" cy="11518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Тибетский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мастиф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/>
              <a:t>сегодня причисляется к редким породам. Эти сильные спокойные животные с густой шерстью еще несколько сотен лет назад были широко распространены не только на родине (в Китае), но и в близлежащих странах. Наиболее редкая разновидность тибетских мастифов – Белый тибетский </a:t>
            </a:r>
            <a:r>
              <a:rPr lang="ru-RU" dirty="0" err="1" smtClean="0"/>
              <a:t>мастиф</a:t>
            </a:r>
            <a:r>
              <a:rPr lang="ru-RU" dirty="0" smtClean="0"/>
              <a:t> (не альбинос, не признана FCI). На сегодняшний день известно всего о нескольких  представителях «породы», </a:t>
            </a:r>
            <a:r>
              <a:rPr lang="ru-RU" b="1" dirty="0" smtClean="0"/>
              <a:t>стоимость которых может достигать более одного миллиона долларов США.</a:t>
            </a:r>
          </a:p>
        </p:txBody>
      </p:sp>
      <p:pic>
        <p:nvPicPr>
          <p:cNvPr id="4" name="Рисунок 3" descr="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50996" y="5517232"/>
            <a:ext cx="854806" cy="11518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ЧУНЦИНЬ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8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912768" cy="4954150"/>
          </a:xfr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Вторая по редкости порода тоже родом из Китая -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Чунцинь</a:t>
            </a:r>
            <a:r>
              <a:rPr lang="ru-RU" sz="2800" dirty="0" smtClean="0"/>
              <a:t>. Статуэтки, изображающие собак этой породы, находили в древних китайских гробницах. </a:t>
            </a:r>
            <a:r>
              <a:rPr lang="ru-RU" sz="2800" dirty="0" err="1" smtClean="0"/>
              <a:t>Чунцинь</a:t>
            </a:r>
            <a:r>
              <a:rPr lang="ru-RU" sz="2800" dirty="0" smtClean="0"/>
              <a:t> могли заводить только знатные особы. Это привело к тому, что во время китайской революции (20 век), множество собак погибли вместе с хозяевами или были  брошены на произвол судьбы. Сегодня эти собаки, внешне напоминающие американских </a:t>
            </a:r>
            <a:r>
              <a:rPr lang="ru-RU" sz="2800" dirty="0" err="1" smtClean="0"/>
              <a:t>питбулей</a:t>
            </a:r>
            <a:r>
              <a:rPr lang="ru-RU" sz="2800" dirty="0" smtClean="0"/>
              <a:t>, единичны.</a:t>
            </a:r>
            <a:endParaRPr lang="ru-RU" sz="2800" dirty="0"/>
          </a:p>
        </p:txBody>
      </p:sp>
      <p:pic>
        <p:nvPicPr>
          <p:cNvPr id="4" name="Рисунок 3" descr="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50996" y="5517232"/>
            <a:ext cx="854806" cy="11518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ЧИНУК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6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7159360" cy="4776316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Чинук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- американская порода ездовых собак. Ее создал местный селекционер Артур </a:t>
            </a:r>
            <a:r>
              <a:rPr lang="ru-RU" sz="2800" dirty="0" err="1" smtClean="0"/>
              <a:t>Валден</a:t>
            </a:r>
            <a:r>
              <a:rPr lang="ru-RU" sz="2800" dirty="0" smtClean="0"/>
              <a:t>. Он стремился создать сильную, скоростную, выносливую породу с хорошими адаптационными свойствами. И ему это удалось – </a:t>
            </a:r>
            <a:r>
              <a:rPr lang="ru-RU" sz="2800" dirty="0" err="1" smtClean="0"/>
              <a:t>чинук</a:t>
            </a:r>
            <a:r>
              <a:rPr lang="ru-RU" sz="2800" dirty="0" smtClean="0"/>
              <a:t> обладает всеми этими качествами. Но после смерти создателя, порода практически исчезла, пока в 1981 году группа энтузиастов не начала работу по спасению породы. Тем не менее, </a:t>
            </a:r>
            <a:r>
              <a:rPr lang="ru-RU" sz="2800" dirty="0" err="1" smtClean="0"/>
              <a:t>чинук</a:t>
            </a:r>
            <a:r>
              <a:rPr lang="ru-RU" sz="2800" dirty="0" smtClean="0"/>
              <a:t> все еще причисляется к редким породам.</a:t>
            </a:r>
            <a:endParaRPr lang="ru-RU" sz="2800" dirty="0"/>
          </a:p>
        </p:txBody>
      </p:sp>
      <p:pic>
        <p:nvPicPr>
          <p:cNvPr id="7" name="Рисунок 6" descr="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50996" y="5517232"/>
            <a:ext cx="854806" cy="11518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МУДИ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8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87385"/>
            <a:ext cx="6912768" cy="5057842"/>
          </a:xfr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Муди</a:t>
            </a:r>
            <a:r>
              <a:rPr lang="ru-RU" sz="2800" dirty="0" smtClean="0"/>
              <a:t> – универсальные собаки. Они отлично проявляют себя как охранники, сторожа, охотники, пастухи и служебные собаки. </a:t>
            </a:r>
            <a:r>
              <a:rPr lang="ru-RU" sz="2800" dirty="0" err="1" smtClean="0"/>
              <a:t>Муди</a:t>
            </a:r>
            <a:r>
              <a:rPr lang="ru-RU" sz="2800" dirty="0" smtClean="0"/>
              <a:t> также прекрасные компаньоны. Они активные и смелые, хорошо обучаемые. Лежать весь день на диване – это не про </a:t>
            </a:r>
            <a:r>
              <a:rPr lang="ru-RU" sz="2800" dirty="0" err="1" smtClean="0"/>
              <a:t>муди</a:t>
            </a:r>
            <a:r>
              <a:rPr lang="ru-RU" sz="2800" dirty="0" smtClean="0"/>
              <a:t>. Однако, несмотря на все достоинства, большую популярность порода так и не получила.</a:t>
            </a:r>
          </a:p>
        </p:txBody>
      </p:sp>
      <p:pic>
        <p:nvPicPr>
          <p:cNvPr id="7" name="Рисунок 6" descr="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50996" y="5517232"/>
            <a:ext cx="854806" cy="115185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457</TotalTime>
  <Words>941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Самые редкие породы собак</vt:lpstr>
      <vt:lpstr>ТИБЕТСКИЙ МАСТИФ</vt:lpstr>
      <vt:lpstr>Слайд 3</vt:lpstr>
      <vt:lpstr>ЧУНЦИНЬ</vt:lpstr>
      <vt:lpstr>Слайд 5</vt:lpstr>
      <vt:lpstr>ЧИНУК</vt:lpstr>
      <vt:lpstr>Слайд 7</vt:lpstr>
      <vt:lpstr>МУДИ</vt:lpstr>
      <vt:lpstr>Слайд 9</vt:lpstr>
      <vt:lpstr>ТАЙСКИЙ РИДЖБЕК</vt:lpstr>
      <vt:lpstr>Слайд 11</vt:lpstr>
      <vt:lpstr>НОВЕЖСКИЙ ЛУНДЕХУНД</vt:lpstr>
      <vt:lpstr>Слайд 13</vt:lpstr>
      <vt:lpstr>БАРБЕТ</vt:lpstr>
      <vt:lpstr>Слайд 15</vt:lpstr>
      <vt:lpstr>АЗАВАК</vt:lpstr>
      <vt:lpstr>Слайд 17</vt:lpstr>
      <vt:lpstr>СТАБИХОН</vt:lpstr>
      <vt:lpstr>Слайд 19</vt:lpstr>
      <vt:lpstr>ИРЛАНДСКИЙ ВОДЯНОЙ СПАНИЕЛЬ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редкие породы собак</dc:title>
  <dc:creator>zooclub.ru</dc:creator>
  <cp:keywords>животные, собаки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23</cp:revision>
  <dcterms:created xsi:type="dcterms:W3CDTF">2014-02-10T00:51:00Z</dcterms:created>
  <dcterms:modified xsi:type="dcterms:W3CDTF">2018-02-16T07:02:05Z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