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E906C-6A39-4498-B06C-9707DB53DB2A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0A418-A3D1-4AD8-8A28-65AB05E732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</a:t>
            </a:r>
            <a:r>
              <a:rPr lang="en-US" dirty="0" smtClean="0"/>
              <a:t>zooclub.ru/samye/bolshie_akvariumnye_rybki.shtml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0A418-A3D1-4AD8-8A28-65AB05E7322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http://zooclub.ru/samye/bolshie_akvariumnye_rybki.shtml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0A418-A3D1-4AD8-8A28-65AB05E7322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http://zooclub.ru/samye/bolshie_akvariumnye_rybki.shtml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0A418-A3D1-4AD8-8A28-65AB05E7322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http://zooclub.ru/samye/bolshie_akvariumnye_rybki.shtml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0A418-A3D1-4AD8-8A28-65AB05E7322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http://zooclub.ru/samye/bolshie_akvariumnye_rybki.shtml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0A418-A3D1-4AD8-8A28-65AB05E7322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http://zooclub.ru/samye/bolshie_akvariumnye_rybki.shtml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0A418-A3D1-4AD8-8A28-65AB05E7322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http://zooclub.ru/samye/bolshie_akvariumnye_rybki.shtml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0A418-A3D1-4AD8-8A28-65AB05E7322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http://zooclub.ru/samye/bolshie_akvariumnye_rybki.shtml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0A418-A3D1-4AD8-8A28-65AB05E7322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http://zooclub.ru/samye/bolshie_akvariumnye_rybki.shtml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0A418-A3D1-4AD8-8A28-65AB05E7322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http://zooclub.ru/samye/bolshie_akvariumnye_rybki.shtml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0A418-A3D1-4AD8-8A28-65AB05E7322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http://zooclub.ru/samye/bolshie_akvariumnye_rybki.shtml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0A418-A3D1-4AD8-8A28-65AB05E7322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http://zooclub.ru/samye/bolshie_akvariumnye_rybki.shtml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0A418-A3D1-4AD8-8A28-65AB05E7322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BCD1F-9A8E-44D8-B9B5-AAA35286E6C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6AD310-249D-4D9B-8BF4-EB98B36C5B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BCD1F-9A8E-44D8-B9B5-AAA35286E6C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6AD310-249D-4D9B-8BF4-EB98B36C5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BCD1F-9A8E-44D8-B9B5-AAA35286E6C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6AD310-249D-4D9B-8BF4-EB98B36C5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BCD1F-9A8E-44D8-B9B5-AAA35286E6C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6AD310-249D-4D9B-8BF4-EB98B36C5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BCD1F-9A8E-44D8-B9B5-AAA35286E6C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6AD310-249D-4D9B-8BF4-EB98B36C5B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BCD1F-9A8E-44D8-B9B5-AAA35286E6C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6AD310-249D-4D9B-8BF4-EB98B36C5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BCD1F-9A8E-44D8-B9B5-AAA35286E6C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6AD310-249D-4D9B-8BF4-EB98B36C5B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BCD1F-9A8E-44D8-B9B5-AAA35286E6C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6AD310-249D-4D9B-8BF4-EB98B36C5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BCD1F-9A8E-44D8-B9B5-AAA35286E6C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6AD310-249D-4D9B-8BF4-EB98B36C5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BCD1F-9A8E-44D8-B9B5-AAA35286E6C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6AD310-249D-4D9B-8BF4-EB98B36C5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98BCD1F-9A8E-44D8-B9B5-AAA35286E6C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F6AD310-249D-4D9B-8BF4-EB98B36C5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98BCD1F-9A8E-44D8-B9B5-AAA35286E6C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F6AD310-249D-4D9B-8BF4-EB98B36C5B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Самые большие аквариумные рыбки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Аквариумные рыбки красивы и многообразны. Они бывают самых разных размеров и окрасов. Создавая маленький пресноводный или морской угол в своем аквариуме, очень важно правильно подобрать рыб, в том числе и по размеру. Какие же рыбы самые большие?</a:t>
            </a:r>
          </a:p>
          <a:p>
            <a:endParaRPr lang="ru-RU" dirty="0"/>
          </a:p>
        </p:txBody>
      </p:sp>
      <p:pic>
        <p:nvPicPr>
          <p:cNvPr id="4" name="Рисунок 3" descr="45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187624" y="548680"/>
            <a:ext cx="2515664" cy="1800200"/>
          </a:xfrm>
          <a:prstGeom prst="rect">
            <a:avLst/>
          </a:prstGeom>
        </p:spPr>
      </p:pic>
      <p:pic>
        <p:nvPicPr>
          <p:cNvPr id="5" name="Рисунок 4" descr="51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444208" y="5373216"/>
            <a:ext cx="2325014" cy="1296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08304" y="188640"/>
            <a:ext cx="16341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www.zooclub.ru</a:t>
            </a:r>
            <a:endParaRPr lang="ru-RU" sz="16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12680"/>
          </a:xfrm>
        </p:spPr>
        <p:txBody>
          <a:bodyPr/>
          <a:lstStyle/>
          <a:p>
            <a:pPr algn="ctr"/>
            <a:r>
              <a:rPr lang="ru-RU" b="1" dirty="0" smtClean="0"/>
              <a:t>АСТРОНОТУС ОСКАР</a:t>
            </a:r>
            <a:endParaRPr lang="ru-RU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07820"/>
            <a:ext cx="7416824" cy="5092886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Оскар, или глазчатый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астронотус</a:t>
            </a:r>
            <a:r>
              <a:rPr lang="ru-RU" dirty="0" smtClean="0"/>
              <a:t>, - непривередливая, немного пугливая рыбка. В естественной среде она может достигать в длину 40 см, однако в аквариумах </a:t>
            </a:r>
            <a:r>
              <a:rPr lang="ru-RU" dirty="0" err="1" smtClean="0"/>
              <a:t>астротонусы</a:t>
            </a:r>
            <a:r>
              <a:rPr lang="ru-RU" dirty="0" smtClean="0"/>
              <a:t>, как правило, не превышают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25-30 см</a:t>
            </a:r>
            <a:r>
              <a:rPr lang="ru-RU" dirty="0" smtClean="0"/>
              <a:t>. Содержать этих крупных рыб рекомендуется по шесть и более особей, отдельно от остальных рыб, либо в соседстве с соразмерными им рыбами. Объем аквариума определяется как 100 л на 1 особь.</a:t>
            </a:r>
            <a:endParaRPr lang="ru-RU" dirty="0"/>
          </a:p>
        </p:txBody>
      </p:sp>
      <p:pic>
        <p:nvPicPr>
          <p:cNvPr id="4" name="Рисунок 3" descr="4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332656"/>
            <a:ext cx="1949202" cy="130206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540672"/>
          </a:xfrm>
        </p:spPr>
        <p:txBody>
          <a:bodyPr/>
          <a:lstStyle/>
          <a:p>
            <a:pPr algn="ctr"/>
            <a:r>
              <a:rPr lang="ru-RU" b="1" dirty="0" smtClean="0"/>
              <a:t>ПИРАНЬИ</a:t>
            </a:r>
            <a:endParaRPr lang="ru-RU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817932" cy="4873178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Пираньи</a:t>
            </a:r>
            <a:r>
              <a:rPr lang="ru-RU" dirty="0" smtClean="0"/>
              <a:t> – одни из самых крупных рыб, которых содержат в неволе. Эти экзотические рыбы с острыми зубами выглядят невзрачно, но само содержание пираний в аквариуме представляет особый интерес для многих любителей хищных рыб. Пираньи имеют длину тела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до 30 см</a:t>
            </a:r>
            <a:r>
              <a:rPr lang="ru-RU" dirty="0" smtClean="0"/>
              <a:t>. Они относятся к требовательным рыбам. Им необходимо обеспечить не только необходимое пространство, но и каждую неделю менять воду на 30%, обеспечить фильтрацию и аэрацию воды.</a:t>
            </a:r>
            <a:endParaRPr lang="ru-RU" dirty="0"/>
          </a:p>
        </p:txBody>
      </p:sp>
      <p:pic>
        <p:nvPicPr>
          <p:cNvPr id="4" name="Рисунок 3" descr="4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332656"/>
            <a:ext cx="1949202" cy="130206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12680"/>
          </a:xfrm>
        </p:spPr>
        <p:txBody>
          <a:bodyPr/>
          <a:lstStyle/>
          <a:p>
            <a:pPr algn="ctr"/>
            <a:r>
              <a:rPr lang="ru-RU" b="1" dirty="0" smtClean="0"/>
              <a:t>УАРУ</a:t>
            </a:r>
            <a:endParaRPr lang="ru-RU" b="1" dirty="0"/>
          </a:p>
        </p:txBody>
      </p:sp>
      <p:pic>
        <p:nvPicPr>
          <p:cNvPr id="5" name="Содержимое 4" descr="14876372652_9d5d7709e5_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628800"/>
            <a:ext cx="7156559" cy="4777003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Уару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– красивые и большие рыбы с непростым «характером». </a:t>
            </a:r>
            <a:r>
              <a:rPr lang="ru-RU" dirty="0" err="1" smtClean="0"/>
              <a:t>Уару</a:t>
            </a:r>
            <a:r>
              <a:rPr lang="ru-RU" dirty="0" smtClean="0"/>
              <a:t> вырастают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до 30 см</a:t>
            </a:r>
            <a:r>
              <a:rPr lang="ru-RU" dirty="0" smtClean="0"/>
              <a:t>, но в аквариумах часто не превышают 18 см. Они нуждаются в поддержании уровня </a:t>
            </a:r>
            <a:r>
              <a:rPr lang="ru-RU" dirty="0" err="1" smtClean="0"/>
              <a:t>dH</a:t>
            </a:r>
            <a:r>
              <a:rPr lang="ru-RU" dirty="0" smtClean="0"/>
              <a:t> в районе 10, иначе </a:t>
            </a:r>
            <a:r>
              <a:rPr lang="ru-RU" dirty="0" err="1" smtClean="0"/>
              <a:t>уару</a:t>
            </a:r>
            <a:r>
              <a:rPr lang="ru-RU" dirty="0" smtClean="0"/>
              <a:t> начинают болеть. </a:t>
            </a:r>
            <a:r>
              <a:rPr lang="ru-RU" dirty="0" err="1" smtClean="0"/>
              <a:t>Уару</a:t>
            </a:r>
            <a:r>
              <a:rPr lang="ru-RU" dirty="0" smtClean="0"/>
              <a:t> - хищники, поэтому в их рацион обязательно должно входить мясо. Но, несмотря на плотоядность, эти крупные рыбы не нападают на других рыб в аквариуме (не относится к мелким), а просто их терроризируют и угнетают. </a:t>
            </a:r>
            <a:endParaRPr lang="ru-RU" dirty="0"/>
          </a:p>
        </p:txBody>
      </p:sp>
      <p:pic>
        <p:nvPicPr>
          <p:cNvPr id="4" name="Рисунок 3" descr="4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332656"/>
            <a:ext cx="1949202" cy="130206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12680"/>
          </a:xfrm>
        </p:spPr>
        <p:txBody>
          <a:bodyPr/>
          <a:lstStyle/>
          <a:p>
            <a:pPr algn="ctr"/>
            <a:r>
              <a:rPr lang="ru-RU" b="1" dirty="0" smtClean="0"/>
              <a:t>БОЦИЯ КЛОУН</a:t>
            </a:r>
            <a:endParaRPr lang="ru-RU" b="1" dirty="0"/>
          </a:p>
        </p:txBody>
      </p:sp>
      <p:pic>
        <p:nvPicPr>
          <p:cNvPr id="5" name="Содержимое 4" descr="316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556792"/>
            <a:ext cx="7209606" cy="4830436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Боция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клоун </a:t>
            </a:r>
            <a:r>
              <a:rPr lang="ru-RU" dirty="0" smtClean="0"/>
              <a:t>– интересные, активные рыбы. Они имеют оригинальный окрас, а длина их тела может достигать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30 см</a:t>
            </a:r>
            <a:r>
              <a:rPr lang="ru-RU" dirty="0" smtClean="0"/>
              <a:t>. Конечно, в небольшом аквариуме владельцы вряд ли смогут вырастить столь крупных </a:t>
            </a:r>
            <a:r>
              <a:rPr lang="ru-RU" dirty="0" err="1" smtClean="0"/>
              <a:t>боций</a:t>
            </a:r>
            <a:r>
              <a:rPr lang="ru-RU" dirty="0" smtClean="0"/>
              <a:t>. Примечательными особенностями поведения </a:t>
            </a:r>
            <a:r>
              <a:rPr lang="ru-RU" dirty="0" err="1" smtClean="0"/>
              <a:t>боций</a:t>
            </a:r>
            <a:r>
              <a:rPr lang="ru-RU" dirty="0" smtClean="0"/>
              <a:t> клоунов является их «привычка» лежать на спине или на боку. Это часто пугает новичков, но не стоит спешить извлекать рыбу из воды. Во-первых, </a:t>
            </a:r>
            <a:r>
              <a:rPr lang="ru-RU" dirty="0" err="1" smtClean="0"/>
              <a:t>боции</a:t>
            </a:r>
            <a:r>
              <a:rPr lang="ru-RU" dirty="0" smtClean="0"/>
              <a:t> клоуны таким образом отдыхают, а во-вторых, у них имеются особые шипы, которые могут поранить человека. Содержать клоунов лучше стайкой.</a:t>
            </a:r>
            <a:endParaRPr lang="ru-RU" dirty="0"/>
          </a:p>
        </p:txBody>
      </p:sp>
      <p:pic>
        <p:nvPicPr>
          <p:cNvPr id="4" name="Рисунок 3" descr="4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332656"/>
            <a:ext cx="1949202" cy="130206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12680"/>
          </a:xfrm>
        </p:spPr>
        <p:txBody>
          <a:bodyPr/>
          <a:lstStyle/>
          <a:p>
            <a:pPr algn="ctr"/>
            <a:r>
              <a:rPr lang="ru-RU" b="1" dirty="0" smtClean="0"/>
              <a:t>ЗЕБРОВАЯ ТИЛЯПИЯ</a:t>
            </a:r>
            <a:endParaRPr lang="ru-RU" b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717068" cy="5131851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Зебровые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тиляпии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– агрессивные рыбы, которых рекомендуется содержать парами. С возрастом характер  этих рыб становится еще более склочным и взрывным. Они не могут уживаться с рыбами других видов, а также жить в тесноте. Кроме того, они роют грунт, подкапывая растения, поэтому лучше наполнять аквариум искусственными или плавучими растениями. </a:t>
            </a:r>
            <a:r>
              <a:rPr lang="ru-RU" dirty="0" err="1" smtClean="0"/>
              <a:t>Тиляпии</a:t>
            </a:r>
            <a:r>
              <a:rPr lang="ru-RU" dirty="0" smtClean="0"/>
              <a:t> </a:t>
            </a:r>
            <a:r>
              <a:rPr lang="ru-RU" dirty="0" err="1" smtClean="0"/>
              <a:t>Буттикофера</a:t>
            </a:r>
            <a:r>
              <a:rPr lang="ru-RU" dirty="0" smtClean="0"/>
              <a:t> обладают немалыми размерами. Взрослые особи могут иметь длину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до 30 см</a:t>
            </a:r>
            <a:r>
              <a:rPr lang="ru-RU" dirty="0" smtClean="0"/>
              <a:t>. На пару таких рыб необходим аквариум объемом не меньше 200 литров.</a:t>
            </a:r>
            <a:endParaRPr lang="ru-RU" dirty="0"/>
          </a:p>
        </p:txBody>
      </p:sp>
      <p:pic>
        <p:nvPicPr>
          <p:cNvPr id="4" name="Рисунок 3" descr="4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332656"/>
            <a:ext cx="1949202" cy="13020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5406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БИРЮЗОВАЯ АКАРА</a:t>
            </a:r>
            <a:endParaRPr lang="ru-RU" b="1" dirty="0"/>
          </a:p>
        </p:txBody>
      </p:sp>
      <p:pic>
        <p:nvPicPr>
          <p:cNvPr id="5" name="Содержимое 4" descr="316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484784"/>
            <a:ext cx="6501264" cy="4978110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540672"/>
          </a:xfrm>
        </p:spPr>
        <p:txBody>
          <a:bodyPr/>
          <a:lstStyle/>
          <a:p>
            <a:pPr algn="ctr"/>
            <a:r>
              <a:rPr lang="ru-RU" b="1" dirty="0" smtClean="0"/>
              <a:t>ПАРЧОВЫЙ ПТЕРИГОПЛИХТ</a:t>
            </a:r>
            <a:endParaRPr lang="ru-RU" b="1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1628799"/>
            <a:ext cx="7347308" cy="4898205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Парчовый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птеригоплихт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-  представитель семейства кольчужных сомов. Они медленно растут и достигают своих максимальных размеров к 5 годам при общей средней продолжительности жизни в аквариуме до 15 лет. Длина взрослых парчовых </a:t>
            </a:r>
            <a:r>
              <a:rPr lang="ru-RU" dirty="0" err="1" smtClean="0"/>
              <a:t>птеригоплихтов</a:t>
            </a:r>
            <a:r>
              <a:rPr lang="ru-RU" dirty="0" smtClean="0"/>
              <a:t> примерно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50-60 см</a:t>
            </a:r>
            <a:r>
              <a:rPr lang="ru-RU" dirty="0" smtClean="0"/>
              <a:t>. Им необходим просторный аквариум (не менее 200 л). Кроме того, эти донные гиганты ведут сумеречный образ жизни, поэтому им необходимы укрытия и коряги, где бы они могли пережидать день.</a:t>
            </a:r>
            <a:endParaRPr lang="ru-RU" dirty="0"/>
          </a:p>
        </p:txBody>
      </p:sp>
      <p:pic>
        <p:nvPicPr>
          <p:cNvPr id="4" name="Рисунок 3" descr="4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332656"/>
            <a:ext cx="1949202" cy="130206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764704"/>
            <a:ext cx="7772400" cy="5590856"/>
          </a:xfrm>
        </p:spPr>
        <p:txBody>
          <a:bodyPr/>
          <a:lstStyle/>
          <a:p>
            <a:r>
              <a:rPr lang="ru-RU" dirty="0" smtClean="0"/>
              <a:t>Рыбы крупных размеров проходят только для больших аквариумов или искусственных водоемов, в которых есть достаточно места для свободного плавания. Также рыбы эффектно смотрятся, подчеркивая также материальный статус владельцев, ведь содержание больших рыб сопряжено с немалыми расходами. </a:t>
            </a:r>
            <a:endParaRPr lang="ru-RU" dirty="0"/>
          </a:p>
        </p:txBody>
      </p:sp>
      <p:pic>
        <p:nvPicPr>
          <p:cNvPr id="4" name="Рисунок 3" descr="43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31632" y="4365104"/>
            <a:ext cx="3312368" cy="231865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844824"/>
            <a:ext cx="7772400" cy="4510736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Бирюзовая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акара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- крупная аквариумная рыбка. Длина взрослых особей может достигать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18-20 см</a:t>
            </a:r>
            <a:r>
              <a:rPr lang="ru-RU" dirty="0" smtClean="0"/>
              <a:t>. </a:t>
            </a:r>
            <a:r>
              <a:rPr lang="ru-RU" dirty="0" err="1" smtClean="0"/>
              <a:t>Акары</a:t>
            </a:r>
            <a:r>
              <a:rPr lang="ru-RU" dirty="0" smtClean="0"/>
              <a:t> имеют не самый яркий окрас. Ее тело обладает основной серо-зеленой расцветкой с небольшим бирюзовым оттенком. Бирюзовые </a:t>
            </a:r>
            <a:r>
              <a:rPr lang="ru-RU" dirty="0" err="1" smtClean="0"/>
              <a:t>акары</a:t>
            </a:r>
            <a:r>
              <a:rPr lang="ru-RU" dirty="0" smtClean="0"/>
              <a:t> способны отличать хозяина от других людей и даже дают себя погладить. Они непугливые, иногда любопытные. При появлении человека рыбы подплывают к стеклу и наблюдают за ним. </a:t>
            </a:r>
            <a:r>
              <a:rPr lang="ru-RU" dirty="0" err="1" smtClean="0"/>
              <a:t>Акар</a:t>
            </a:r>
            <a:r>
              <a:rPr lang="ru-RU" dirty="0" smtClean="0"/>
              <a:t> лучше содержать парами или группами. Учитывая их размеры, им необходим просторный аквариум.</a:t>
            </a:r>
            <a:endParaRPr lang="ru-RU" dirty="0"/>
          </a:p>
        </p:txBody>
      </p:sp>
      <p:pic>
        <p:nvPicPr>
          <p:cNvPr id="5" name="Рисунок 4" descr="4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332656"/>
            <a:ext cx="1949202" cy="13020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12680"/>
          </a:xfrm>
        </p:spPr>
        <p:txBody>
          <a:bodyPr/>
          <a:lstStyle/>
          <a:p>
            <a:pPr algn="ctr"/>
            <a:r>
              <a:rPr lang="ru-RU" b="1" dirty="0" smtClean="0"/>
              <a:t>ЦИХЛАЗОМА СЕВЕРУМ</a:t>
            </a:r>
            <a:endParaRPr lang="ru-RU" b="1" dirty="0"/>
          </a:p>
        </p:txBody>
      </p:sp>
      <p:pic>
        <p:nvPicPr>
          <p:cNvPr id="5" name="Содержимое 4" descr="316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484784"/>
            <a:ext cx="7425630" cy="4943348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Цихлазомы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северум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или ложные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дискусы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- миролюбивые рыбы. Они могут проявить агрессию к соседям только в период нереста. Ложные </a:t>
            </a:r>
            <a:r>
              <a:rPr lang="ru-RU" dirty="0" err="1" smtClean="0"/>
              <a:t>дискусы</a:t>
            </a:r>
            <a:r>
              <a:rPr lang="ru-RU" dirty="0" smtClean="0"/>
              <a:t> имеют уплощенное с боков тело, длина которого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до 20 см</a:t>
            </a:r>
            <a:r>
              <a:rPr lang="ru-RU" dirty="0" smtClean="0"/>
              <a:t>. Они могут быть самых разных окрасов. Эти яркие крупные рыбки предпочитают нижние и средние слои воды. Им необходимы такие же условия содержания, как и для большинства крупных аквариумных рыб.</a:t>
            </a:r>
            <a:endParaRPr lang="ru-RU" dirty="0"/>
          </a:p>
        </p:txBody>
      </p:sp>
      <p:pic>
        <p:nvPicPr>
          <p:cNvPr id="4" name="Рисунок 3" descr="4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332656"/>
            <a:ext cx="1949202" cy="130206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126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БРИЛЛИАНТОВАЯ ЦИХЛАЗОМА</a:t>
            </a:r>
            <a:endParaRPr lang="ru-RU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340768"/>
            <a:ext cx="7496884" cy="517285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Бриллиантовая, или жемчужная </a:t>
            </a:r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цихлазома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– еще один представитель семейства </a:t>
            </a:r>
            <a:r>
              <a:rPr lang="ru-RU" dirty="0" err="1" smtClean="0"/>
              <a:t>цихлид</a:t>
            </a:r>
            <a:r>
              <a:rPr lang="ru-RU" dirty="0" smtClean="0"/>
              <a:t>. Она изменяет основной фон окраски в зависимости от своего состояния и состояния окружающей среды. Окрас может меняться от серо-голубого до коричневого. По всему телу этих крупных (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до 23 см</a:t>
            </a:r>
            <a:r>
              <a:rPr lang="ru-RU" dirty="0" smtClean="0"/>
              <a:t>) рыб располагаются небольшие перламутровые пятна. В период нереста бриллиантовые </a:t>
            </a:r>
            <a:r>
              <a:rPr lang="ru-RU" dirty="0" err="1" smtClean="0"/>
              <a:t>цихламозы</a:t>
            </a:r>
            <a:r>
              <a:rPr lang="ru-RU" dirty="0" smtClean="0"/>
              <a:t> меняют свой цветной окрас на черно-белый.</a:t>
            </a:r>
            <a:endParaRPr lang="ru-RU" dirty="0"/>
          </a:p>
        </p:txBody>
      </p:sp>
      <p:pic>
        <p:nvPicPr>
          <p:cNvPr id="4" name="Рисунок 3" descr="4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332656"/>
            <a:ext cx="1949202" cy="130206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12680"/>
          </a:xfrm>
        </p:spPr>
        <p:txBody>
          <a:bodyPr/>
          <a:lstStyle/>
          <a:p>
            <a:pPr algn="ctr"/>
            <a:r>
              <a:rPr lang="ru-RU" b="1" dirty="0" smtClean="0"/>
              <a:t>ЦИХЛАЗОМА ПЧЕЛКА</a:t>
            </a:r>
            <a:endParaRPr lang="ru-RU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7352612" cy="4987522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Цихлазома</a:t>
            </a:r>
            <a:r>
              <a:rPr lang="ru-RU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пчелка</a:t>
            </a:r>
            <a:r>
              <a:rPr lang="ru-RU" dirty="0" smtClean="0"/>
              <a:t>, как и многие другие крупные рыбы, имеет буйный нрав. Она может расправиться с мелкими рыбками и затеять ссоры со средними и крупными сородичами. Кроме того, растения тоже не останутся незамеченными этими </a:t>
            </a:r>
            <a:r>
              <a:rPr lang="ru-RU" dirty="0" err="1" smtClean="0"/>
              <a:t>цихлазомами</a:t>
            </a:r>
            <a:r>
              <a:rPr lang="ru-RU" dirty="0" smtClean="0"/>
              <a:t>, достигающими в длину 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20-25 см</a:t>
            </a:r>
            <a:r>
              <a:rPr lang="ru-RU" dirty="0" smtClean="0"/>
              <a:t>, поэтому лучше высаживать жестколистные растения в горшках. Для снижения агрессии рыб рекомендуется подбирать аквариум из расчета 100 л на 1 рыбу, а также добавлять в рацион корма животного происхождения.</a:t>
            </a:r>
            <a:endParaRPr lang="ru-RU" dirty="0"/>
          </a:p>
        </p:txBody>
      </p:sp>
      <p:pic>
        <p:nvPicPr>
          <p:cNvPr id="4" name="Рисунок 3" descr="4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332656"/>
            <a:ext cx="1949202" cy="130206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87</TotalTime>
  <Words>924</Words>
  <Application>Microsoft Office PowerPoint</Application>
  <PresentationFormat>Экран (4:3)</PresentationFormat>
  <Paragraphs>48</Paragraphs>
  <Slides>22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Метро</vt:lpstr>
      <vt:lpstr>Самые большие аквариумные рыбки</vt:lpstr>
      <vt:lpstr>БИРЮЗОВАЯ АКАРА</vt:lpstr>
      <vt:lpstr>Слайд 3</vt:lpstr>
      <vt:lpstr>ЦИХЛАЗОМА СЕВЕРУМ</vt:lpstr>
      <vt:lpstr>Слайд 5</vt:lpstr>
      <vt:lpstr>БРИЛЛИАНТОВАЯ ЦИХЛАЗОМА</vt:lpstr>
      <vt:lpstr>Слайд 7</vt:lpstr>
      <vt:lpstr>ЦИХЛАЗОМА ПЧЕЛКА</vt:lpstr>
      <vt:lpstr>Слайд 9</vt:lpstr>
      <vt:lpstr>АСТРОНОТУС ОСКАР</vt:lpstr>
      <vt:lpstr>Слайд 11</vt:lpstr>
      <vt:lpstr>ПИРАНЬИ</vt:lpstr>
      <vt:lpstr>Слайд 13</vt:lpstr>
      <vt:lpstr>УАРУ</vt:lpstr>
      <vt:lpstr>Слайд 15</vt:lpstr>
      <vt:lpstr>БОЦИЯ КЛОУН</vt:lpstr>
      <vt:lpstr>Слайд 17</vt:lpstr>
      <vt:lpstr>ЗЕБРОВАЯ ТИЛЯПИЯ</vt:lpstr>
      <vt:lpstr>Слайд 19</vt:lpstr>
      <vt:lpstr>ПАРЧОВЫЙ ПТЕРИГОПЛИХТ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большие аквариумные рыбки</dc:title>
  <dc:subject>Животные</dc:subject>
  <dc:creator>www.zooclub.ru</dc:creator>
  <cp:keywords>животные, рыбки</cp:keywords>
  <dc:description>Данная презентация может быть использована в личных целях, но не может быть опубликована в интернете на других сайтах</dc:description>
  <cp:lastModifiedBy>user1</cp:lastModifiedBy>
  <cp:revision>12</cp:revision>
  <dcterms:created xsi:type="dcterms:W3CDTF">2014-04-17T00:21:32Z</dcterms:created>
  <dcterms:modified xsi:type="dcterms:W3CDTF">2018-02-16T05:01:07Z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