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0" r:id="rId38"/>
    <p:sldId id="293" r:id="rId39"/>
    <p:sldId id="294" r:id="rId40"/>
    <p:sldId id="295" r:id="rId41"/>
    <p:sldId id="296" r:id="rId42"/>
    <p:sldId id="297" r:id="rId43"/>
    <p:sldId id="298" r:id="rId44"/>
    <p:sldId id="30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2EAC3-B854-480E-BAF8-01C2AEF0E45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2C331-0C00-491F-99F2-1AA76DF69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http://zooclub.ru/fakty/o_svinyah.shtml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2C331-0C00-491F-99F2-1AA76DF698D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843038F-B15C-49AD-A5DB-5404A775BF1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2B42BB5-E84A-49C5-8BA1-1D3897841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038F-B15C-49AD-A5DB-5404A775BF1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42BB5-E84A-49C5-8BA1-1D3897841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038F-B15C-49AD-A5DB-5404A775BF1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42BB5-E84A-49C5-8BA1-1D3897841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038F-B15C-49AD-A5DB-5404A775BF1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42BB5-E84A-49C5-8BA1-1D3897841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038F-B15C-49AD-A5DB-5404A775BF1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42BB5-E84A-49C5-8BA1-1D3897841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038F-B15C-49AD-A5DB-5404A775BF1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42BB5-E84A-49C5-8BA1-1D3897841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43038F-B15C-49AD-A5DB-5404A775BF1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B42BB5-E84A-49C5-8BA1-1D38978417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843038F-B15C-49AD-A5DB-5404A775BF1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2B42BB5-E84A-49C5-8BA1-1D3897841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038F-B15C-49AD-A5DB-5404A775BF1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42BB5-E84A-49C5-8BA1-1D3897841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038F-B15C-49AD-A5DB-5404A775BF1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42BB5-E84A-49C5-8BA1-1D3897841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038F-B15C-49AD-A5DB-5404A775BF1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42BB5-E84A-49C5-8BA1-1D3897841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843038F-B15C-49AD-A5DB-5404A775BF1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2B42BB5-E84A-49C5-8BA1-1D3897841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 ЛЮБОПЫТНЫХ ФАКТА О СВИНЬЯХ</a:t>
            </a:r>
            <a:endParaRPr lang="ru-RU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Домашние свиньи — крупные парнокопытные, одомашненные человеком. Домашняя свинья всеядна, как и ее предок, дикий кабан. Свинина является одним из основных видов мяса во многих странах мира.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580112" y="4365104"/>
            <a:ext cx="3304980" cy="2276872"/>
          </a:xfrm>
          <a:prstGeom prst="rect">
            <a:avLst/>
          </a:prstGeom>
        </p:spPr>
      </p:pic>
      <p:pic>
        <p:nvPicPr>
          <p:cNvPr id="5" name="Рисунок 4" descr="3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2309955" cy="2333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80312" y="260648"/>
            <a:ext cx="146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www.zooclub.ru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_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8186092" cy="54573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8294104" cy="55294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_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8280920" cy="552061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8_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41512"/>
            <a:ext cx="8280920" cy="55206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_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8258100" cy="5505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_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8222096" cy="548139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_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8258100" cy="5505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8222096" cy="548139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8424936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_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8136904" cy="542460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8136904" cy="542460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_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8316416" cy="554427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_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8294104" cy="552940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_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8186092" cy="545739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_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_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8352928" cy="55686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8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8546132" cy="569742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764704"/>
            <a:ext cx="7754044" cy="586722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8280920" cy="552061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8546132" cy="569742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_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8438120" cy="562541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_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_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8438120" cy="562541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836712"/>
            <a:ext cx="7610028" cy="57582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8546132" cy="569742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_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_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_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8258100" cy="55054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_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8330108" cy="55534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08720"/>
            <a:ext cx="7450468" cy="56375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_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8208912" cy="547260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125</TotalTime>
  <Words>43</Words>
  <Application>Microsoft Office PowerPoint</Application>
  <PresentationFormat>Экран (4:3)</PresentationFormat>
  <Paragraphs>5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Городская</vt:lpstr>
      <vt:lpstr>43 ЛЮБОПЫТНЫХ ФАКТА О СВИНЬЯХ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ЗАБАВНЫХ ФАКТОВ ИЗ ЖИЗНИ СВИНЕЙ</dc:title>
  <dc:creator>www.zooclub.ru</dc:creator>
  <cp:keywords>животные, свиньи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12</cp:revision>
  <dcterms:created xsi:type="dcterms:W3CDTF">2015-07-23T03:00:15Z</dcterms:created>
  <dcterms:modified xsi:type="dcterms:W3CDTF">2015-09-02T09:44:26Z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